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147474101" r:id="rId5"/>
    <p:sldId id="214747410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EFEF14-8B32-2FFB-24B1-AEEC2BB61C44}" v="4" dt="2026-01-23T10:29:51.455"/>
    <p1510:client id="{FF28356F-D290-71B5-6B20-3D6837F4F827}" v="1" dt="2026-01-23T14:43:34.2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ereda" userId="S::george.sereda@xebia.com::5e824fc6-3a6a-482b-8597-f9374fb4b421" providerId="AD" clId="Web-{FF28356F-D290-71B5-6B20-3D6837F4F827}"/>
    <pc:docChg chg="addSld">
      <pc:chgData name="George Sereda" userId="S::george.sereda@xebia.com::5e824fc6-3a6a-482b-8597-f9374fb4b421" providerId="AD" clId="Web-{FF28356F-D290-71B5-6B20-3D6837F4F827}" dt="2026-01-23T14:43:34.203" v="0"/>
      <pc:docMkLst>
        <pc:docMk/>
      </pc:docMkLst>
      <pc:sldChg chg="add replId">
        <pc:chgData name="George Sereda" userId="S::george.sereda@xebia.com::5e824fc6-3a6a-482b-8597-f9374fb4b421" providerId="AD" clId="Web-{FF28356F-D290-71B5-6B20-3D6837F4F827}" dt="2026-01-23T14:43:34.203" v="0"/>
        <pc:sldMkLst>
          <pc:docMk/>
          <pc:sldMk cId="3887985144" sldId="2147474102"/>
        </pc:sldMkLst>
      </pc:sldChg>
    </pc:docChg>
  </pc:docChgLst>
  <pc:docChgLst>
    <pc:chgData name="George Sereda" userId="S::george.sereda@xebia.com::5e824fc6-3a6a-482b-8597-f9374fb4b421" providerId="AD" clId="Web-{3FEFEF14-8B32-2FFB-24B1-AEEC2BB61C44}"/>
    <pc:docChg chg="addSld delSld">
      <pc:chgData name="George Sereda" userId="S::george.sereda@xebia.com::5e824fc6-3a6a-482b-8597-f9374fb4b421" providerId="AD" clId="Web-{3FEFEF14-8B32-2FFB-24B1-AEEC2BB61C44}" dt="2026-01-23T10:29:51.455" v="3"/>
      <pc:docMkLst>
        <pc:docMk/>
      </pc:docMkLst>
      <pc:sldChg chg="del">
        <pc:chgData name="George Sereda" userId="S::george.sereda@xebia.com::5e824fc6-3a6a-482b-8597-f9374fb4b421" providerId="AD" clId="Web-{3FEFEF14-8B32-2FFB-24B1-AEEC2BB61C44}" dt="2026-01-23T10:29:51.455" v="3"/>
        <pc:sldMkLst>
          <pc:docMk/>
          <pc:sldMk cId="109857222" sldId="256"/>
        </pc:sldMkLst>
      </pc:sldChg>
      <pc:sldChg chg="add del">
        <pc:chgData name="George Sereda" userId="S::george.sereda@xebia.com::5e824fc6-3a6a-482b-8597-f9374fb4b421" providerId="AD" clId="Web-{3FEFEF14-8B32-2FFB-24B1-AEEC2BB61C44}" dt="2026-01-23T10:29:43.548" v="2"/>
        <pc:sldMkLst>
          <pc:docMk/>
          <pc:sldMk cId="3775892111" sldId="2147474101"/>
        </pc:sldMkLst>
      </pc:sldChg>
      <pc:sldMasterChg chg="addSldLayout delSldLayout">
        <pc:chgData name="George Sereda" userId="S::george.sereda@xebia.com::5e824fc6-3a6a-482b-8597-f9374fb4b421" providerId="AD" clId="Web-{3FEFEF14-8B32-2FFB-24B1-AEEC2BB61C44}" dt="2026-01-23T10:29:43.548" v="2"/>
        <pc:sldMasterMkLst>
          <pc:docMk/>
          <pc:sldMasterMk cId="2460954070" sldId="2147483660"/>
        </pc:sldMasterMkLst>
        <pc:sldLayoutChg chg="add del">
          <pc:chgData name="George Sereda" userId="S::george.sereda@xebia.com::5e824fc6-3a6a-482b-8597-f9374fb4b421" providerId="AD" clId="Web-{3FEFEF14-8B32-2FFB-24B1-AEEC2BB61C44}" dt="2026-01-23T10:29:27.704" v="1"/>
          <pc:sldLayoutMkLst>
            <pc:docMk/>
            <pc:sldMasterMk cId="2460954070" sldId="2147483660"/>
            <pc:sldLayoutMk cId="1881453414" sldId="2147483672"/>
          </pc:sldLayoutMkLst>
        </pc:sldLayoutChg>
        <pc:sldLayoutChg chg="add">
          <pc:chgData name="George Sereda" userId="S::george.sereda@xebia.com::5e824fc6-3a6a-482b-8597-f9374fb4b421" providerId="AD" clId="Web-{3FEFEF14-8B32-2FFB-24B1-AEEC2BB61C44}" dt="2026-01-23T10:29:43.548" v="2"/>
          <pc:sldLayoutMkLst>
            <pc:docMk/>
            <pc:sldMasterMk cId="2460954070" sldId="2147483660"/>
            <pc:sldLayoutMk cId="1935273164" sldId="2147483672"/>
          </pc:sldLayoutMkLst>
        </pc:sldLayoutChg>
      </pc:sldMasterChg>
    </pc:docChg>
  </pc:docChgLst>
</pc:chgInfo>
</file>

<file path=ppt/media/image1.png>
</file>

<file path=ppt/media/image2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15529B43-2468-B6AF-4B88-C39DD9C8C0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138"/>
            <a:ext cx="12192245" cy="685786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E3E78F4-D760-DB58-B85F-8E3B3C43DAF6}"/>
              </a:ext>
            </a:extLst>
          </p:cNvPr>
          <p:cNvSpPr/>
          <p:nvPr userDrawn="1"/>
        </p:nvSpPr>
        <p:spPr>
          <a:xfrm>
            <a:off x="0" y="0"/>
            <a:ext cx="5000978" cy="2856089"/>
          </a:xfrm>
          <a:prstGeom prst="rect">
            <a:avLst/>
          </a:prstGeom>
          <a:solidFill>
            <a:srgbClr val="6C1D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93527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3">
            <a:extLst>
              <a:ext uri="{FF2B5EF4-FFF2-40B4-BE49-F238E27FC236}">
                <a16:creationId xmlns:a16="http://schemas.microsoft.com/office/drawing/2014/main" id="{AEFE38C0-6500-2FEC-C190-2A202A1B64C6}"/>
              </a:ext>
            </a:extLst>
          </p:cNvPr>
          <p:cNvSpPr/>
          <p:nvPr/>
        </p:nvSpPr>
        <p:spPr>
          <a:xfrm>
            <a:off x="711692" y="955989"/>
            <a:ext cx="5137782" cy="4878310"/>
          </a:xfrm>
          <a:custGeom>
            <a:avLst/>
            <a:gdLst>
              <a:gd name="connsiteX0" fmla="*/ 0 w 5058137"/>
              <a:gd name="connsiteY0" fmla="*/ 2147104 h 4294208"/>
              <a:gd name="connsiteX1" fmla="*/ 2529069 w 5058137"/>
              <a:gd name="connsiteY1" fmla="*/ 0 h 4294208"/>
              <a:gd name="connsiteX2" fmla="*/ 5058138 w 5058137"/>
              <a:gd name="connsiteY2" fmla="*/ 2147104 h 4294208"/>
              <a:gd name="connsiteX3" fmla="*/ 2529069 w 5058137"/>
              <a:gd name="connsiteY3" fmla="*/ 4294208 h 4294208"/>
              <a:gd name="connsiteX4" fmla="*/ 0 w 5058137"/>
              <a:gd name="connsiteY4" fmla="*/ 2147104 h 4294208"/>
              <a:gd name="connsiteX0" fmla="*/ 20801 w 5080285"/>
              <a:gd name="connsiteY0" fmla="*/ 2517494 h 4664598"/>
              <a:gd name="connsiteX1" fmla="*/ 3776787 w 5080285"/>
              <a:gd name="connsiteY1" fmla="*/ 0 h 4664598"/>
              <a:gd name="connsiteX2" fmla="*/ 5078939 w 5080285"/>
              <a:gd name="connsiteY2" fmla="*/ 2517494 h 4664598"/>
              <a:gd name="connsiteX3" fmla="*/ 2549870 w 5080285"/>
              <a:gd name="connsiteY3" fmla="*/ 4664598 h 4664598"/>
              <a:gd name="connsiteX4" fmla="*/ 20801 w 5080285"/>
              <a:gd name="connsiteY4" fmla="*/ 2517494 h 4664598"/>
              <a:gd name="connsiteX0" fmla="*/ 20801 w 5433653"/>
              <a:gd name="connsiteY0" fmla="*/ 2519437 h 4666541"/>
              <a:gd name="connsiteX1" fmla="*/ 3776787 w 5433653"/>
              <a:gd name="connsiteY1" fmla="*/ 1943 h 4666541"/>
              <a:gd name="connsiteX2" fmla="*/ 5078939 w 5433653"/>
              <a:gd name="connsiteY2" fmla="*/ 2519437 h 4666541"/>
              <a:gd name="connsiteX3" fmla="*/ 2549870 w 5433653"/>
              <a:gd name="connsiteY3" fmla="*/ 4666541 h 4666541"/>
              <a:gd name="connsiteX4" fmla="*/ 20801 w 5433653"/>
              <a:gd name="connsiteY4" fmla="*/ 2519437 h 4666541"/>
              <a:gd name="connsiteX0" fmla="*/ 20801 w 5525492"/>
              <a:gd name="connsiteY0" fmla="*/ 2519437 h 4666541"/>
              <a:gd name="connsiteX1" fmla="*/ 3776787 w 5525492"/>
              <a:gd name="connsiteY1" fmla="*/ 1943 h 4666541"/>
              <a:gd name="connsiteX2" fmla="*/ 5078939 w 5525492"/>
              <a:gd name="connsiteY2" fmla="*/ 2519437 h 4666541"/>
              <a:gd name="connsiteX3" fmla="*/ 2549870 w 5525492"/>
              <a:gd name="connsiteY3" fmla="*/ 4666541 h 4666541"/>
              <a:gd name="connsiteX4" fmla="*/ 20801 w 5525492"/>
              <a:gd name="connsiteY4" fmla="*/ 2519437 h 4666541"/>
              <a:gd name="connsiteX0" fmla="*/ 48533 w 5553224"/>
              <a:gd name="connsiteY0" fmla="*/ 2519476 h 4886499"/>
              <a:gd name="connsiteX1" fmla="*/ 3804519 w 5553224"/>
              <a:gd name="connsiteY1" fmla="*/ 1982 h 4886499"/>
              <a:gd name="connsiteX2" fmla="*/ 5106671 w 5553224"/>
              <a:gd name="connsiteY2" fmla="*/ 2519476 h 4886499"/>
              <a:gd name="connsiteX3" fmla="*/ 2126190 w 5553224"/>
              <a:gd name="connsiteY3" fmla="*/ 4886499 h 4886499"/>
              <a:gd name="connsiteX4" fmla="*/ 48533 w 5553224"/>
              <a:gd name="connsiteY4" fmla="*/ 2519476 h 4886499"/>
              <a:gd name="connsiteX0" fmla="*/ 27080 w 5671038"/>
              <a:gd name="connsiteY0" fmla="*/ 2286726 h 4886134"/>
              <a:gd name="connsiteX1" fmla="*/ 4315502 w 5671038"/>
              <a:gd name="connsiteY1" fmla="*/ 726 h 4886134"/>
              <a:gd name="connsiteX2" fmla="*/ 5617654 w 5671038"/>
              <a:gd name="connsiteY2" fmla="*/ 2518220 h 4886134"/>
              <a:gd name="connsiteX3" fmla="*/ 2637173 w 5671038"/>
              <a:gd name="connsiteY3" fmla="*/ 4885243 h 4886134"/>
              <a:gd name="connsiteX4" fmla="*/ 27080 w 5671038"/>
              <a:gd name="connsiteY4" fmla="*/ 2286726 h 4886134"/>
              <a:gd name="connsiteX0" fmla="*/ 4529 w 5648487"/>
              <a:gd name="connsiteY0" fmla="*/ 2287154 h 4886562"/>
              <a:gd name="connsiteX1" fmla="*/ 4292951 w 5648487"/>
              <a:gd name="connsiteY1" fmla="*/ 1154 h 4886562"/>
              <a:gd name="connsiteX2" fmla="*/ 5595103 w 5648487"/>
              <a:gd name="connsiteY2" fmla="*/ 2518648 h 4886562"/>
              <a:gd name="connsiteX3" fmla="*/ 2614622 w 5648487"/>
              <a:gd name="connsiteY3" fmla="*/ 4885671 h 4886562"/>
              <a:gd name="connsiteX4" fmla="*/ 4529 w 5648487"/>
              <a:gd name="connsiteY4" fmla="*/ 2287154 h 4886562"/>
              <a:gd name="connsiteX0" fmla="*/ 5199 w 5357178"/>
              <a:gd name="connsiteY0" fmla="*/ 2275708 h 4886780"/>
              <a:gd name="connsiteX1" fmla="*/ 4004254 w 5357178"/>
              <a:gd name="connsiteY1" fmla="*/ 1283 h 4886780"/>
              <a:gd name="connsiteX2" fmla="*/ 5306406 w 5357178"/>
              <a:gd name="connsiteY2" fmla="*/ 2518777 h 4886780"/>
              <a:gd name="connsiteX3" fmla="*/ 2325925 w 5357178"/>
              <a:gd name="connsiteY3" fmla="*/ 4885800 h 4886780"/>
              <a:gd name="connsiteX4" fmla="*/ 5199 w 5357178"/>
              <a:gd name="connsiteY4" fmla="*/ 2275708 h 4886780"/>
              <a:gd name="connsiteX0" fmla="*/ 4698 w 5566879"/>
              <a:gd name="connsiteY0" fmla="*/ 2378988 h 4885236"/>
              <a:gd name="connsiteX1" fmla="*/ 4212097 w 5566879"/>
              <a:gd name="connsiteY1" fmla="*/ 391 h 4885236"/>
              <a:gd name="connsiteX2" fmla="*/ 5514249 w 5566879"/>
              <a:gd name="connsiteY2" fmla="*/ 2517885 h 4885236"/>
              <a:gd name="connsiteX3" fmla="*/ 2533768 w 5566879"/>
              <a:gd name="connsiteY3" fmla="*/ 4884908 h 4885236"/>
              <a:gd name="connsiteX4" fmla="*/ 4698 w 5566879"/>
              <a:gd name="connsiteY4" fmla="*/ 2378988 h 4885236"/>
              <a:gd name="connsiteX0" fmla="*/ 30369 w 5597705"/>
              <a:gd name="connsiteY0" fmla="*/ 2587167 h 5093415"/>
              <a:gd name="connsiteX1" fmla="*/ 4318790 w 5597705"/>
              <a:gd name="connsiteY1" fmla="*/ 225 h 5093415"/>
              <a:gd name="connsiteX2" fmla="*/ 5539920 w 5597705"/>
              <a:gd name="connsiteY2" fmla="*/ 2726064 h 5093415"/>
              <a:gd name="connsiteX3" fmla="*/ 2559439 w 5597705"/>
              <a:gd name="connsiteY3" fmla="*/ 5093087 h 5093415"/>
              <a:gd name="connsiteX4" fmla="*/ 30369 w 5597705"/>
              <a:gd name="connsiteY4" fmla="*/ 2587167 h 5093415"/>
              <a:gd name="connsiteX0" fmla="*/ 30369 w 6081649"/>
              <a:gd name="connsiteY0" fmla="*/ 2652908 h 5159156"/>
              <a:gd name="connsiteX1" fmla="*/ 4318790 w 6081649"/>
              <a:gd name="connsiteY1" fmla="*/ 65966 h 5159156"/>
              <a:gd name="connsiteX2" fmla="*/ 5539920 w 6081649"/>
              <a:gd name="connsiteY2" fmla="*/ 2791805 h 5159156"/>
              <a:gd name="connsiteX3" fmla="*/ 2559439 w 6081649"/>
              <a:gd name="connsiteY3" fmla="*/ 5158828 h 5159156"/>
              <a:gd name="connsiteX4" fmla="*/ 30369 w 6081649"/>
              <a:gd name="connsiteY4" fmla="*/ 2652908 h 5159156"/>
              <a:gd name="connsiteX0" fmla="*/ 6719 w 6057999"/>
              <a:gd name="connsiteY0" fmla="*/ 2658100 h 5164348"/>
              <a:gd name="connsiteX1" fmla="*/ 4295140 w 6057999"/>
              <a:gd name="connsiteY1" fmla="*/ 71158 h 5164348"/>
              <a:gd name="connsiteX2" fmla="*/ 5516270 w 6057999"/>
              <a:gd name="connsiteY2" fmla="*/ 2796997 h 5164348"/>
              <a:gd name="connsiteX3" fmla="*/ 2535789 w 6057999"/>
              <a:gd name="connsiteY3" fmla="*/ 5164020 h 5164348"/>
              <a:gd name="connsiteX4" fmla="*/ 6719 w 6057999"/>
              <a:gd name="connsiteY4" fmla="*/ 2658100 h 5164348"/>
              <a:gd name="connsiteX0" fmla="*/ 187 w 6051467"/>
              <a:gd name="connsiteY0" fmla="*/ 2675848 h 5182096"/>
              <a:gd name="connsiteX1" fmla="*/ 4288608 w 6051467"/>
              <a:gd name="connsiteY1" fmla="*/ 88906 h 5182096"/>
              <a:gd name="connsiteX2" fmla="*/ 5509738 w 6051467"/>
              <a:gd name="connsiteY2" fmla="*/ 2814745 h 5182096"/>
              <a:gd name="connsiteX3" fmla="*/ 2529257 w 6051467"/>
              <a:gd name="connsiteY3" fmla="*/ 5181768 h 5182096"/>
              <a:gd name="connsiteX4" fmla="*/ 187 w 6051467"/>
              <a:gd name="connsiteY4" fmla="*/ 2675848 h 5182096"/>
              <a:gd name="connsiteX0" fmla="*/ 83 w 5655037"/>
              <a:gd name="connsiteY0" fmla="*/ 2592270 h 5105035"/>
              <a:gd name="connsiteX1" fmla="*/ 4288504 w 5655037"/>
              <a:gd name="connsiteY1" fmla="*/ 5328 h 5105035"/>
              <a:gd name="connsiteX2" fmla="*/ 5602231 w 5655037"/>
              <a:gd name="connsiteY2" fmla="*/ 3147856 h 5105035"/>
              <a:gd name="connsiteX3" fmla="*/ 2529153 w 5655037"/>
              <a:gd name="connsiteY3" fmla="*/ 5098190 h 5105035"/>
              <a:gd name="connsiteX4" fmla="*/ 83 w 5655037"/>
              <a:gd name="connsiteY4" fmla="*/ 2592270 h 5105035"/>
              <a:gd name="connsiteX0" fmla="*/ 83 w 5715737"/>
              <a:gd name="connsiteY0" fmla="*/ 2592270 h 5105035"/>
              <a:gd name="connsiteX1" fmla="*/ 4288504 w 5715737"/>
              <a:gd name="connsiteY1" fmla="*/ 5328 h 5105035"/>
              <a:gd name="connsiteX2" fmla="*/ 5602231 w 5715737"/>
              <a:gd name="connsiteY2" fmla="*/ 3147856 h 5105035"/>
              <a:gd name="connsiteX3" fmla="*/ 2529153 w 5715737"/>
              <a:gd name="connsiteY3" fmla="*/ 5098190 h 5105035"/>
              <a:gd name="connsiteX4" fmla="*/ 83 w 5715737"/>
              <a:gd name="connsiteY4" fmla="*/ 2592270 h 5105035"/>
              <a:gd name="connsiteX0" fmla="*/ 83 w 5715737"/>
              <a:gd name="connsiteY0" fmla="*/ 2592270 h 5105374"/>
              <a:gd name="connsiteX1" fmla="*/ 4288504 w 5715737"/>
              <a:gd name="connsiteY1" fmla="*/ 5328 h 5105374"/>
              <a:gd name="connsiteX2" fmla="*/ 5602231 w 5715737"/>
              <a:gd name="connsiteY2" fmla="*/ 3147856 h 5105374"/>
              <a:gd name="connsiteX3" fmla="*/ 2529153 w 5715737"/>
              <a:gd name="connsiteY3" fmla="*/ 5098190 h 5105374"/>
              <a:gd name="connsiteX4" fmla="*/ 83 w 5715737"/>
              <a:gd name="connsiteY4" fmla="*/ 2592270 h 5105374"/>
              <a:gd name="connsiteX0" fmla="*/ 83 w 5838179"/>
              <a:gd name="connsiteY0" fmla="*/ 2592270 h 5105374"/>
              <a:gd name="connsiteX1" fmla="*/ 4288504 w 5838179"/>
              <a:gd name="connsiteY1" fmla="*/ 5328 h 5105374"/>
              <a:gd name="connsiteX2" fmla="*/ 5602231 w 5838179"/>
              <a:gd name="connsiteY2" fmla="*/ 3147856 h 5105374"/>
              <a:gd name="connsiteX3" fmla="*/ 2529153 w 5838179"/>
              <a:gd name="connsiteY3" fmla="*/ 5098190 h 5105374"/>
              <a:gd name="connsiteX4" fmla="*/ 83 w 5838179"/>
              <a:gd name="connsiteY4" fmla="*/ 2592270 h 5105374"/>
              <a:gd name="connsiteX0" fmla="*/ 83 w 5838179"/>
              <a:gd name="connsiteY0" fmla="*/ 2592270 h 5105464"/>
              <a:gd name="connsiteX1" fmla="*/ 4288504 w 5838179"/>
              <a:gd name="connsiteY1" fmla="*/ 5328 h 5105464"/>
              <a:gd name="connsiteX2" fmla="*/ 5602231 w 5838179"/>
              <a:gd name="connsiteY2" fmla="*/ 3147856 h 5105464"/>
              <a:gd name="connsiteX3" fmla="*/ 2529153 w 5838179"/>
              <a:gd name="connsiteY3" fmla="*/ 5098190 h 5105464"/>
              <a:gd name="connsiteX4" fmla="*/ 83 w 5838179"/>
              <a:gd name="connsiteY4" fmla="*/ 2592270 h 5105464"/>
              <a:gd name="connsiteX0" fmla="*/ 117 w 6022446"/>
              <a:gd name="connsiteY0" fmla="*/ 2621768 h 5134962"/>
              <a:gd name="connsiteX1" fmla="*/ 4288538 w 6022446"/>
              <a:gd name="connsiteY1" fmla="*/ 34826 h 5134962"/>
              <a:gd name="connsiteX2" fmla="*/ 5602265 w 6022446"/>
              <a:gd name="connsiteY2" fmla="*/ 3177354 h 5134962"/>
              <a:gd name="connsiteX3" fmla="*/ 2529187 w 6022446"/>
              <a:gd name="connsiteY3" fmla="*/ 5127688 h 5134962"/>
              <a:gd name="connsiteX4" fmla="*/ 117 w 6022446"/>
              <a:gd name="connsiteY4" fmla="*/ 2621768 h 5134962"/>
              <a:gd name="connsiteX0" fmla="*/ 10019 w 5863713"/>
              <a:gd name="connsiteY0" fmla="*/ 2714352 h 5227546"/>
              <a:gd name="connsiteX1" fmla="*/ 3488212 w 5863713"/>
              <a:gd name="connsiteY1" fmla="*/ 23238 h 5227546"/>
              <a:gd name="connsiteX2" fmla="*/ 5612167 w 5863713"/>
              <a:gd name="connsiteY2" fmla="*/ 3269938 h 5227546"/>
              <a:gd name="connsiteX3" fmla="*/ 2539089 w 5863713"/>
              <a:gd name="connsiteY3" fmla="*/ 5220272 h 5227546"/>
              <a:gd name="connsiteX4" fmla="*/ 10019 w 5863713"/>
              <a:gd name="connsiteY4" fmla="*/ 2714352 h 5227546"/>
              <a:gd name="connsiteX0" fmla="*/ 1742 w 5855436"/>
              <a:gd name="connsiteY0" fmla="*/ 2717887 h 5231081"/>
              <a:gd name="connsiteX1" fmla="*/ 3479935 w 5855436"/>
              <a:gd name="connsiteY1" fmla="*/ 26773 h 5231081"/>
              <a:gd name="connsiteX2" fmla="*/ 5603890 w 5855436"/>
              <a:gd name="connsiteY2" fmla="*/ 3273473 h 5231081"/>
              <a:gd name="connsiteX3" fmla="*/ 2530812 w 5855436"/>
              <a:gd name="connsiteY3" fmla="*/ 5223807 h 5231081"/>
              <a:gd name="connsiteX4" fmla="*/ 1742 w 5855436"/>
              <a:gd name="connsiteY4" fmla="*/ 2717887 h 5231081"/>
              <a:gd name="connsiteX0" fmla="*/ 1742 w 5855436"/>
              <a:gd name="connsiteY0" fmla="*/ 2724338 h 5237532"/>
              <a:gd name="connsiteX1" fmla="*/ 3479935 w 5855436"/>
              <a:gd name="connsiteY1" fmla="*/ 33224 h 5237532"/>
              <a:gd name="connsiteX2" fmla="*/ 5603890 w 5855436"/>
              <a:gd name="connsiteY2" fmla="*/ 3279924 h 5237532"/>
              <a:gd name="connsiteX3" fmla="*/ 2530812 w 5855436"/>
              <a:gd name="connsiteY3" fmla="*/ 5230258 h 5237532"/>
              <a:gd name="connsiteX4" fmla="*/ 1742 w 5855436"/>
              <a:gd name="connsiteY4" fmla="*/ 2724338 h 5237532"/>
              <a:gd name="connsiteX0" fmla="*/ 1742 w 5855436"/>
              <a:gd name="connsiteY0" fmla="*/ 2724338 h 5239397"/>
              <a:gd name="connsiteX1" fmla="*/ 3479935 w 5855436"/>
              <a:gd name="connsiteY1" fmla="*/ 33224 h 5239397"/>
              <a:gd name="connsiteX2" fmla="*/ 5603890 w 5855436"/>
              <a:gd name="connsiteY2" fmla="*/ 3279924 h 5239397"/>
              <a:gd name="connsiteX3" fmla="*/ 2530812 w 5855436"/>
              <a:gd name="connsiteY3" fmla="*/ 5230258 h 5239397"/>
              <a:gd name="connsiteX4" fmla="*/ 1742 w 5855436"/>
              <a:gd name="connsiteY4" fmla="*/ 2724338 h 5239397"/>
              <a:gd name="connsiteX0" fmla="*/ 1742 w 5855436"/>
              <a:gd name="connsiteY0" fmla="*/ 2724338 h 5241423"/>
              <a:gd name="connsiteX1" fmla="*/ 3479935 w 5855436"/>
              <a:gd name="connsiteY1" fmla="*/ 33224 h 5241423"/>
              <a:gd name="connsiteX2" fmla="*/ 5603890 w 5855436"/>
              <a:gd name="connsiteY2" fmla="*/ 3279924 h 5241423"/>
              <a:gd name="connsiteX3" fmla="*/ 2530812 w 5855436"/>
              <a:gd name="connsiteY3" fmla="*/ 5230258 h 5241423"/>
              <a:gd name="connsiteX4" fmla="*/ 1742 w 5855436"/>
              <a:gd name="connsiteY4" fmla="*/ 2724338 h 5241423"/>
              <a:gd name="connsiteX0" fmla="*/ 181 w 5853875"/>
              <a:gd name="connsiteY0" fmla="*/ 2714237 h 5161220"/>
              <a:gd name="connsiteX1" fmla="*/ 3478374 w 5853875"/>
              <a:gd name="connsiteY1" fmla="*/ 23123 h 5161220"/>
              <a:gd name="connsiteX2" fmla="*/ 5602329 w 5853875"/>
              <a:gd name="connsiteY2" fmla="*/ 3269823 h 5161220"/>
              <a:gd name="connsiteX3" fmla="*/ 3343943 w 5853875"/>
              <a:gd name="connsiteY3" fmla="*/ 5149168 h 5161220"/>
              <a:gd name="connsiteX4" fmla="*/ 181 w 5853875"/>
              <a:gd name="connsiteY4" fmla="*/ 2714237 h 5161220"/>
              <a:gd name="connsiteX0" fmla="*/ 164 w 5592107"/>
              <a:gd name="connsiteY0" fmla="*/ 1947097 h 5185802"/>
              <a:gd name="connsiteX1" fmla="*/ 3308123 w 5592107"/>
              <a:gd name="connsiteY1" fmla="*/ 25040 h 5185802"/>
              <a:gd name="connsiteX2" fmla="*/ 5432078 w 5592107"/>
              <a:gd name="connsiteY2" fmla="*/ 3271740 h 5185802"/>
              <a:gd name="connsiteX3" fmla="*/ 3173692 w 5592107"/>
              <a:gd name="connsiteY3" fmla="*/ 5151085 h 5185802"/>
              <a:gd name="connsiteX4" fmla="*/ 164 w 5592107"/>
              <a:gd name="connsiteY4" fmla="*/ 1947097 h 5185802"/>
              <a:gd name="connsiteX0" fmla="*/ 4339 w 5596282"/>
              <a:gd name="connsiteY0" fmla="*/ 1961733 h 5200438"/>
              <a:gd name="connsiteX1" fmla="*/ 3312298 w 5596282"/>
              <a:gd name="connsiteY1" fmla="*/ 39676 h 5200438"/>
              <a:gd name="connsiteX2" fmla="*/ 5436253 w 5596282"/>
              <a:gd name="connsiteY2" fmla="*/ 3286376 h 5200438"/>
              <a:gd name="connsiteX3" fmla="*/ 3177867 w 5596282"/>
              <a:gd name="connsiteY3" fmla="*/ 5165721 h 5200438"/>
              <a:gd name="connsiteX4" fmla="*/ 4339 w 5596282"/>
              <a:gd name="connsiteY4" fmla="*/ 1961733 h 5200438"/>
              <a:gd name="connsiteX0" fmla="*/ 17801 w 5609744"/>
              <a:gd name="connsiteY0" fmla="*/ 1987075 h 5225780"/>
              <a:gd name="connsiteX1" fmla="*/ 3325760 w 5609744"/>
              <a:gd name="connsiteY1" fmla="*/ 65018 h 5225780"/>
              <a:gd name="connsiteX2" fmla="*/ 5449715 w 5609744"/>
              <a:gd name="connsiteY2" fmla="*/ 3311718 h 5225780"/>
              <a:gd name="connsiteX3" fmla="*/ 3191329 w 5609744"/>
              <a:gd name="connsiteY3" fmla="*/ 5191063 h 5225780"/>
              <a:gd name="connsiteX4" fmla="*/ 17801 w 5609744"/>
              <a:gd name="connsiteY4" fmla="*/ 1987075 h 5225780"/>
              <a:gd name="connsiteX0" fmla="*/ 17475 w 5670816"/>
              <a:gd name="connsiteY0" fmla="*/ 2173473 h 5190553"/>
              <a:gd name="connsiteX1" fmla="*/ 3386232 w 5670816"/>
              <a:gd name="connsiteY1" fmla="*/ 38447 h 5190553"/>
              <a:gd name="connsiteX2" fmla="*/ 5510187 w 5670816"/>
              <a:gd name="connsiteY2" fmla="*/ 3285147 h 5190553"/>
              <a:gd name="connsiteX3" fmla="*/ 3251801 w 5670816"/>
              <a:gd name="connsiteY3" fmla="*/ 5164492 h 5190553"/>
              <a:gd name="connsiteX4" fmla="*/ 17475 w 5670816"/>
              <a:gd name="connsiteY4" fmla="*/ 2173473 h 5190553"/>
              <a:gd name="connsiteX0" fmla="*/ 17590 w 5774759"/>
              <a:gd name="connsiteY0" fmla="*/ 2181401 h 5209921"/>
              <a:gd name="connsiteX1" fmla="*/ 3386347 w 5774759"/>
              <a:gd name="connsiteY1" fmla="*/ 46375 h 5209921"/>
              <a:gd name="connsiteX2" fmla="*/ 5619739 w 5774759"/>
              <a:gd name="connsiteY2" fmla="*/ 3446886 h 5209921"/>
              <a:gd name="connsiteX3" fmla="*/ 3251916 w 5774759"/>
              <a:gd name="connsiteY3" fmla="*/ 5172420 h 5209921"/>
              <a:gd name="connsiteX4" fmla="*/ 17590 w 5774759"/>
              <a:gd name="connsiteY4" fmla="*/ 2181401 h 5209921"/>
              <a:gd name="connsiteX0" fmla="*/ 17590 w 5662696"/>
              <a:gd name="connsiteY0" fmla="*/ 2181401 h 5209920"/>
              <a:gd name="connsiteX1" fmla="*/ 3386347 w 5662696"/>
              <a:gd name="connsiteY1" fmla="*/ 46375 h 5209920"/>
              <a:gd name="connsiteX2" fmla="*/ 5619739 w 5662696"/>
              <a:gd name="connsiteY2" fmla="*/ 3446886 h 5209920"/>
              <a:gd name="connsiteX3" fmla="*/ 3251916 w 5662696"/>
              <a:gd name="connsiteY3" fmla="*/ 5172420 h 5209920"/>
              <a:gd name="connsiteX4" fmla="*/ 17590 w 5662696"/>
              <a:gd name="connsiteY4" fmla="*/ 2181401 h 5209920"/>
              <a:gd name="connsiteX0" fmla="*/ 17590 w 5662696"/>
              <a:gd name="connsiteY0" fmla="*/ 2181401 h 5203827"/>
              <a:gd name="connsiteX1" fmla="*/ 3386347 w 5662696"/>
              <a:gd name="connsiteY1" fmla="*/ 46375 h 5203827"/>
              <a:gd name="connsiteX2" fmla="*/ 5619739 w 5662696"/>
              <a:gd name="connsiteY2" fmla="*/ 3446886 h 5203827"/>
              <a:gd name="connsiteX3" fmla="*/ 3251916 w 5662696"/>
              <a:gd name="connsiteY3" fmla="*/ 5172420 h 5203827"/>
              <a:gd name="connsiteX4" fmla="*/ 17590 w 5662696"/>
              <a:gd name="connsiteY4" fmla="*/ 2181401 h 5203827"/>
              <a:gd name="connsiteX0" fmla="*/ 1669 w 5646775"/>
              <a:gd name="connsiteY0" fmla="*/ 2155034 h 5085735"/>
              <a:gd name="connsiteX1" fmla="*/ 3370426 w 5646775"/>
              <a:gd name="connsiteY1" fmla="*/ 20008 h 5085735"/>
              <a:gd name="connsiteX2" fmla="*/ 5603818 w 5646775"/>
              <a:gd name="connsiteY2" fmla="*/ 3420519 h 5085735"/>
              <a:gd name="connsiteX3" fmla="*/ 2956325 w 5646775"/>
              <a:gd name="connsiteY3" fmla="*/ 5051400 h 5085735"/>
              <a:gd name="connsiteX4" fmla="*/ 1669 w 5646775"/>
              <a:gd name="connsiteY4" fmla="*/ 2155034 h 5085735"/>
              <a:gd name="connsiteX0" fmla="*/ 1664 w 5610991"/>
              <a:gd name="connsiteY0" fmla="*/ 2149401 h 5066510"/>
              <a:gd name="connsiteX1" fmla="*/ 3370421 w 5610991"/>
              <a:gd name="connsiteY1" fmla="*/ 14375 h 5066510"/>
              <a:gd name="connsiteX2" fmla="*/ 5567335 w 5610991"/>
              <a:gd name="connsiteY2" fmla="*/ 3201917 h 5066510"/>
              <a:gd name="connsiteX3" fmla="*/ 2956320 w 5610991"/>
              <a:gd name="connsiteY3" fmla="*/ 5045767 h 5066510"/>
              <a:gd name="connsiteX4" fmla="*/ 1664 w 5610991"/>
              <a:gd name="connsiteY4" fmla="*/ 2149401 h 5066510"/>
              <a:gd name="connsiteX0" fmla="*/ 1664 w 5610991"/>
              <a:gd name="connsiteY0" fmla="*/ 2149401 h 5069326"/>
              <a:gd name="connsiteX1" fmla="*/ 3370421 w 5610991"/>
              <a:gd name="connsiteY1" fmla="*/ 14375 h 5069326"/>
              <a:gd name="connsiteX2" fmla="*/ 5567335 w 5610991"/>
              <a:gd name="connsiteY2" fmla="*/ 3201917 h 5069326"/>
              <a:gd name="connsiteX3" fmla="*/ 2956320 w 5610991"/>
              <a:gd name="connsiteY3" fmla="*/ 5045767 h 5069326"/>
              <a:gd name="connsiteX4" fmla="*/ 1664 w 5610991"/>
              <a:gd name="connsiteY4" fmla="*/ 2149401 h 5069326"/>
              <a:gd name="connsiteX0" fmla="*/ 1664 w 5568027"/>
              <a:gd name="connsiteY0" fmla="*/ 2149401 h 5069326"/>
              <a:gd name="connsiteX1" fmla="*/ 3370421 w 5568027"/>
              <a:gd name="connsiteY1" fmla="*/ 14375 h 5069326"/>
              <a:gd name="connsiteX2" fmla="*/ 5567335 w 5568027"/>
              <a:gd name="connsiteY2" fmla="*/ 3201917 h 5069326"/>
              <a:gd name="connsiteX3" fmla="*/ 2956320 w 5568027"/>
              <a:gd name="connsiteY3" fmla="*/ 5045767 h 5069326"/>
              <a:gd name="connsiteX4" fmla="*/ 1664 w 5568027"/>
              <a:gd name="connsiteY4" fmla="*/ 2149401 h 5069326"/>
              <a:gd name="connsiteX0" fmla="*/ 11866 w 5578229"/>
              <a:gd name="connsiteY0" fmla="*/ 2167852 h 5087777"/>
              <a:gd name="connsiteX1" fmla="*/ 3380623 w 5578229"/>
              <a:gd name="connsiteY1" fmla="*/ 32826 h 5087777"/>
              <a:gd name="connsiteX2" fmla="*/ 5577537 w 5578229"/>
              <a:gd name="connsiteY2" fmla="*/ 3220368 h 5087777"/>
              <a:gd name="connsiteX3" fmla="*/ 2966522 w 5578229"/>
              <a:gd name="connsiteY3" fmla="*/ 5064218 h 5087777"/>
              <a:gd name="connsiteX4" fmla="*/ 11866 w 5578229"/>
              <a:gd name="connsiteY4" fmla="*/ 2167852 h 5087777"/>
              <a:gd name="connsiteX0" fmla="*/ 53549 w 5619912"/>
              <a:gd name="connsiteY0" fmla="*/ 2392338 h 5312263"/>
              <a:gd name="connsiteX1" fmla="*/ 1274447 w 5619912"/>
              <a:gd name="connsiteY1" fmla="*/ 437057 h 5312263"/>
              <a:gd name="connsiteX2" fmla="*/ 3422306 w 5619912"/>
              <a:gd name="connsiteY2" fmla="*/ 257312 h 5312263"/>
              <a:gd name="connsiteX3" fmla="*/ 5619220 w 5619912"/>
              <a:gd name="connsiteY3" fmla="*/ 3444854 h 5312263"/>
              <a:gd name="connsiteX4" fmla="*/ 3008205 w 5619912"/>
              <a:gd name="connsiteY4" fmla="*/ 5288704 h 5312263"/>
              <a:gd name="connsiteX5" fmla="*/ 53549 w 5619912"/>
              <a:gd name="connsiteY5" fmla="*/ 2392338 h 5312263"/>
              <a:gd name="connsiteX0" fmla="*/ 78654 w 5255886"/>
              <a:gd name="connsiteY0" fmla="*/ 3433524 h 5288708"/>
              <a:gd name="connsiteX1" fmla="*/ 910446 w 5255886"/>
              <a:gd name="connsiteY1" fmla="*/ 437057 h 5288708"/>
              <a:gd name="connsiteX2" fmla="*/ 3058305 w 5255886"/>
              <a:gd name="connsiteY2" fmla="*/ 257312 h 5288708"/>
              <a:gd name="connsiteX3" fmla="*/ 5255219 w 5255886"/>
              <a:gd name="connsiteY3" fmla="*/ 3444854 h 5288708"/>
              <a:gd name="connsiteX4" fmla="*/ 2644204 w 5255886"/>
              <a:gd name="connsiteY4" fmla="*/ 5288704 h 5288708"/>
              <a:gd name="connsiteX5" fmla="*/ 78654 w 5255886"/>
              <a:gd name="connsiteY5" fmla="*/ 3433524 h 5288708"/>
              <a:gd name="connsiteX0" fmla="*/ 250440 w 5427672"/>
              <a:gd name="connsiteY0" fmla="*/ 3433524 h 5288708"/>
              <a:gd name="connsiteX1" fmla="*/ 1082232 w 5427672"/>
              <a:gd name="connsiteY1" fmla="*/ 437057 h 5288708"/>
              <a:gd name="connsiteX2" fmla="*/ 3230091 w 5427672"/>
              <a:gd name="connsiteY2" fmla="*/ 257312 h 5288708"/>
              <a:gd name="connsiteX3" fmla="*/ 5427005 w 5427672"/>
              <a:gd name="connsiteY3" fmla="*/ 3444854 h 5288708"/>
              <a:gd name="connsiteX4" fmla="*/ 2815990 w 5427672"/>
              <a:gd name="connsiteY4" fmla="*/ 5288704 h 5288708"/>
              <a:gd name="connsiteX5" fmla="*/ 250440 w 5427672"/>
              <a:gd name="connsiteY5" fmla="*/ 3433524 h 5288708"/>
              <a:gd name="connsiteX0" fmla="*/ 163528 w 5340760"/>
              <a:gd name="connsiteY0" fmla="*/ 3300951 h 5156135"/>
              <a:gd name="connsiteX1" fmla="*/ 618374 w 5340760"/>
              <a:gd name="connsiteY1" fmla="*/ 801413 h 5156135"/>
              <a:gd name="connsiteX2" fmla="*/ 3143179 w 5340760"/>
              <a:gd name="connsiteY2" fmla="*/ 124739 h 5156135"/>
              <a:gd name="connsiteX3" fmla="*/ 5340093 w 5340760"/>
              <a:gd name="connsiteY3" fmla="*/ 3312281 h 5156135"/>
              <a:gd name="connsiteX4" fmla="*/ 2729078 w 5340760"/>
              <a:gd name="connsiteY4" fmla="*/ 5156131 h 5156135"/>
              <a:gd name="connsiteX5" fmla="*/ 163528 w 5340760"/>
              <a:gd name="connsiteY5" fmla="*/ 3300951 h 5156135"/>
              <a:gd name="connsiteX0" fmla="*/ 163528 w 5340760"/>
              <a:gd name="connsiteY0" fmla="*/ 3078773 h 4933957"/>
              <a:gd name="connsiteX1" fmla="*/ 618374 w 5340760"/>
              <a:gd name="connsiteY1" fmla="*/ 579235 h 4933957"/>
              <a:gd name="connsiteX2" fmla="*/ 3325573 w 5340760"/>
              <a:gd name="connsiteY2" fmla="*/ 162858 h 4933957"/>
              <a:gd name="connsiteX3" fmla="*/ 5340093 w 5340760"/>
              <a:gd name="connsiteY3" fmla="*/ 3090103 h 4933957"/>
              <a:gd name="connsiteX4" fmla="*/ 2729078 w 5340760"/>
              <a:gd name="connsiteY4" fmla="*/ 4933953 h 4933957"/>
              <a:gd name="connsiteX5" fmla="*/ 163528 w 5340760"/>
              <a:gd name="connsiteY5" fmla="*/ 3078773 h 4933957"/>
              <a:gd name="connsiteX0" fmla="*/ 163528 w 5340760"/>
              <a:gd name="connsiteY0" fmla="*/ 3131431 h 4986615"/>
              <a:gd name="connsiteX1" fmla="*/ 618374 w 5340760"/>
              <a:gd name="connsiteY1" fmla="*/ 631893 h 4986615"/>
              <a:gd name="connsiteX2" fmla="*/ 3325573 w 5340760"/>
              <a:gd name="connsiteY2" fmla="*/ 215516 h 4986615"/>
              <a:gd name="connsiteX3" fmla="*/ 5340093 w 5340760"/>
              <a:gd name="connsiteY3" fmla="*/ 3142761 h 4986615"/>
              <a:gd name="connsiteX4" fmla="*/ 2729078 w 5340760"/>
              <a:gd name="connsiteY4" fmla="*/ 4986611 h 4986615"/>
              <a:gd name="connsiteX5" fmla="*/ 163528 w 5340760"/>
              <a:gd name="connsiteY5" fmla="*/ 3131431 h 4986615"/>
              <a:gd name="connsiteX0" fmla="*/ 220170 w 5397402"/>
              <a:gd name="connsiteY0" fmla="*/ 3131431 h 4986615"/>
              <a:gd name="connsiteX1" fmla="*/ 675016 w 5397402"/>
              <a:gd name="connsiteY1" fmla="*/ 631893 h 4986615"/>
              <a:gd name="connsiteX2" fmla="*/ 3382215 w 5397402"/>
              <a:gd name="connsiteY2" fmla="*/ 215516 h 4986615"/>
              <a:gd name="connsiteX3" fmla="*/ 5396735 w 5397402"/>
              <a:gd name="connsiteY3" fmla="*/ 3142761 h 4986615"/>
              <a:gd name="connsiteX4" fmla="*/ 2785720 w 5397402"/>
              <a:gd name="connsiteY4" fmla="*/ 4986611 h 4986615"/>
              <a:gd name="connsiteX5" fmla="*/ 220170 w 5397402"/>
              <a:gd name="connsiteY5" fmla="*/ 3131431 h 498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7402" h="4986615">
                <a:moveTo>
                  <a:pt x="220170" y="3131431"/>
                </a:moveTo>
                <a:cubicBezTo>
                  <a:pt x="-131614" y="2405645"/>
                  <a:pt x="-117475" y="1378176"/>
                  <a:pt x="675016" y="631893"/>
                </a:cubicBezTo>
                <a:cubicBezTo>
                  <a:pt x="1394549" y="15759"/>
                  <a:pt x="2595262" y="-202962"/>
                  <a:pt x="3382215" y="215516"/>
                </a:cubicBezTo>
                <a:cubicBezTo>
                  <a:pt x="4169168" y="633994"/>
                  <a:pt x="5262612" y="1317769"/>
                  <a:pt x="5396735" y="3142761"/>
                </a:cubicBezTo>
                <a:cubicBezTo>
                  <a:pt x="5436972" y="4339122"/>
                  <a:pt x="3648481" y="4988499"/>
                  <a:pt x="2785720" y="4986611"/>
                </a:cubicBezTo>
                <a:cubicBezTo>
                  <a:pt x="1922959" y="4984723"/>
                  <a:pt x="571954" y="3857217"/>
                  <a:pt x="220170" y="3131431"/>
                </a:cubicBezTo>
                <a:close/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av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ED9AA665-05F2-3565-7E1C-BF789B7565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0971" y="423337"/>
            <a:ext cx="833165" cy="275137"/>
          </a:xfrm>
          <a:prstGeom prst="rect">
            <a:avLst/>
          </a:prstGeom>
        </p:spPr>
      </p:pic>
      <p:pic>
        <p:nvPicPr>
          <p:cNvPr id="9" name="Obraz 19">
            <a:extLst>
              <a:ext uri="{FF2B5EF4-FFF2-40B4-BE49-F238E27FC236}">
                <a16:creationId xmlns:a16="http://schemas.microsoft.com/office/drawing/2014/main" id="{A14DFB3F-A920-1758-3351-68468A9DD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261576" y="6120687"/>
            <a:ext cx="565036" cy="439679"/>
          </a:xfrm>
          <a:prstGeom prst="rect">
            <a:avLst/>
          </a:prstGeom>
        </p:spPr>
      </p:pic>
      <p:sp>
        <p:nvSpPr>
          <p:cNvPr id="7" name="pole tekstowe 5">
            <a:extLst>
              <a:ext uri="{FF2B5EF4-FFF2-40B4-BE49-F238E27FC236}">
                <a16:creationId xmlns:a16="http://schemas.microsoft.com/office/drawing/2014/main" id="{9A8C4169-FC02-94A6-0EDA-F3CD2D45D112}"/>
              </a:ext>
            </a:extLst>
          </p:cNvPr>
          <p:cNvSpPr txBox="1"/>
          <p:nvPr/>
        </p:nvSpPr>
        <p:spPr>
          <a:xfrm>
            <a:off x="6569783" y="2677990"/>
            <a:ext cx="5622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/>
            <a:r>
              <a:rPr lang="en-GB" sz="4000" b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Case studies</a:t>
            </a:r>
          </a:p>
        </p:txBody>
      </p:sp>
      <p:sp>
        <p:nvSpPr>
          <p:cNvPr id="6" name="Oval 5" descr="Purple coloured lightbulb">
            <a:extLst>
              <a:ext uri="{FF2B5EF4-FFF2-40B4-BE49-F238E27FC236}">
                <a16:creationId xmlns:a16="http://schemas.microsoft.com/office/drawing/2014/main" id="{BBA18ADF-797F-237D-A7FD-C8D7F6168F37}"/>
              </a:ext>
            </a:extLst>
          </p:cNvPr>
          <p:cNvSpPr/>
          <p:nvPr/>
        </p:nvSpPr>
        <p:spPr>
          <a:xfrm>
            <a:off x="723106" y="978494"/>
            <a:ext cx="4945302" cy="4771995"/>
          </a:xfrm>
          <a:custGeom>
            <a:avLst/>
            <a:gdLst>
              <a:gd name="connsiteX0" fmla="*/ 0 w 4837176"/>
              <a:gd name="connsiteY0" fmla="*/ 2254984 h 4509967"/>
              <a:gd name="connsiteX1" fmla="*/ 2418588 w 4837176"/>
              <a:gd name="connsiteY1" fmla="*/ 0 h 4509967"/>
              <a:gd name="connsiteX2" fmla="*/ 4837176 w 4837176"/>
              <a:gd name="connsiteY2" fmla="*/ 2254984 h 4509967"/>
              <a:gd name="connsiteX3" fmla="*/ 2418588 w 4837176"/>
              <a:gd name="connsiteY3" fmla="*/ 4509968 h 4509967"/>
              <a:gd name="connsiteX4" fmla="*/ 0 w 4837176"/>
              <a:gd name="connsiteY4" fmla="*/ 2254984 h 4509967"/>
              <a:gd name="connsiteX0" fmla="*/ 13237 w 4850413"/>
              <a:gd name="connsiteY0" fmla="*/ 2529304 h 4784288"/>
              <a:gd name="connsiteX1" fmla="*/ 3364513 w 4850413"/>
              <a:gd name="connsiteY1" fmla="*/ 0 h 4784288"/>
              <a:gd name="connsiteX2" fmla="*/ 4850413 w 4850413"/>
              <a:gd name="connsiteY2" fmla="*/ 2529304 h 4784288"/>
              <a:gd name="connsiteX3" fmla="*/ 2431825 w 4850413"/>
              <a:gd name="connsiteY3" fmla="*/ 4784288 h 4784288"/>
              <a:gd name="connsiteX4" fmla="*/ 13237 w 4850413"/>
              <a:gd name="connsiteY4" fmla="*/ 2529304 h 4784288"/>
              <a:gd name="connsiteX0" fmla="*/ 2880 w 4840056"/>
              <a:gd name="connsiteY0" fmla="*/ 2529304 h 4784288"/>
              <a:gd name="connsiteX1" fmla="*/ 3354156 w 4840056"/>
              <a:gd name="connsiteY1" fmla="*/ 0 h 4784288"/>
              <a:gd name="connsiteX2" fmla="*/ 4840056 w 4840056"/>
              <a:gd name="connsiteY2" fmla="*/ 2529304 h 4784288"/>
              <a:gd name="connsiteX3" fmla="*/ 2421468 w 4840056"/>
              <a:gd name="connsiteY3" fmla="*/ 4784288 h 4784288"/>
              <a:gd name="connsiteX4" fmla="*/ 2880 w 4840056"/>
              <a:gd name="connsiteY4" fmla="*/ 2529304 h 4784288"/>
              <a:gd name="connsiteX0" fmla="*/ 2175 w 3785379"/>
              <a:gd name="connsiteY0" fmla="*/ 2531711 h 4789100"/>
              <a:gd name="connsiteX1" fmla="*/ 3353451 w 3785379"/>
              <a:gd name="connsiteY1" fmla="*/ 2407 h 4789100"/>
              <a:gd name="connsiteX2" fmla="*/ 3742071 w 3785379"/>
              <a:gd name="connsiteY2" fmla="*/ 2184239 h 4789100"/>
              <a:gd name="connsiteX3" fmla="*/ 2420763 w 3785379"/>
              <a:gd name="connsiteY3" fmla="*/ 4786695 h 4789100"/>
              <a:gd name="connsiteX4" fmla="*/ 2175 w 3785379"/>
              <a:gd name="connsiteY4" fmla="*/ 2531711 h 4789100"/>
              <a:gd name="connsiteX0" fmla="*/ 2175 w 4682302"/>
              <a:gd name="connsiteY0" fmla="*/ 2531711 h 4789100"/>
              <a:gd name="connsiteX1" fmla="*/ 3353451 w 4682302"/>
              <a:gd name="connsiteY1" fmla="*/ 2407 h 4789100"/>
              <a:gd name="connsiteX2" fmla="*/ 3742071 w 4682302"/>
              <a:gd name="connsiteY2" fmla="*/ 2184239 h 4789100"/>
              <a:gd name="connsiteX3" fmla="*/ 2420763 w 4682302"/>
              <a:gd name="connsiteY3" fmla="*/ 4786695 h 4789100"/>
              <a:gd name="connsiteX4" fmla="*/ 2175 w 4682302"/>
              <a:gd name="connsiteY4" fmla="*/ 2531711 h 4789100"/>
              <a:gd name="connsiteX0" fmla="*/ 2250 w 5184058"/>
              <a:gd name="connsiteY0" fmla="*/ 2535924 h 4796395"/>
              <a:gd name="connsiteX1" fmla="*/ 3353526 w 5184058"/>
              <a:gd name="connsiteY1" fmla="*/ 6620 h 4796395"/>
              <a:gd name="connsiteX2" fmla="*/ 4327362 w 5184058"/>
              <a:gd name="connsiteY2" fmla="*/ 1996428 h 4796395"/>
              <a:gd name="connsiteX3" fmla="*/ 2420838 w 5184058"/>
              <a:gd name="connsiteY3" fmla="*/ 4790908 h 4796395"/>
              <a:gd name="connsiteX4" fmla="*/ 2250 w 5184058"/>
              <a:gd name="connsiteY4" fmla="*/ 2535924 h 4796395"/>
              <a:gd name="connsiteX0" fmla="*/ 2250 w 5184058"/>
              <a:gd name="connsiteY0" fmla="*/ 2532703 h 4793174"/>
              <a:gd name="connsiteX1" fmla="*/ 3353526 w 5184058"/>
              <a:gd name="connsiteY1" fmla="*/ 3399 h 4793174"/>
              <a:gd name="connsiteX2" fmla="*/ 4327362 w 5184058"/>
              <a:gd name="connsiteY2" fmla="*/ 1993207 h 4793174"/>
              <a:gd name="connsiteX3" fmla="*/ 2420838 w 5184058"/>
              <a:gd name="connsiteY3" fmla="*/ 4787687 h 4793174"/>
              <a:gd name="connsiteX4" fmla="*/ 2250 w 5184058"/>
              <a:gd name="connsiteY4" fmla="*/ 2532703 h 4793174"/>
              <a:gd name="connsiteX0" fmla="*/ 2975 w 5184783"/>
              <a:gd name="connsiteY0" fmla="*/ 2558962 h 4819433"/>
              <a:gd name="connsiteX1" fmla="*/ 3354251 w 5184783"/>
              <a:gd name="connsiteY1" fmla="*/ 29658 h 4819433"/>
              <a:gd name="connsiteX2" fmla="*/ 4328087 w 5184783"/>
              <a:gd name="connsiteY2" fmla="*/ 2019466 h 4819433"/>
              <a:gd name="connsiteX3" fmla="*/ 2421563 w 5184783"/>
              <a:gd name="connsiteY3" fmla="*/ 4813946 h 4819433"/>
              <a:gd name="connsiteX4" fmla="*/ 2975 w 5184783"/>
              <a:gd name="connsiteY4" fmla="*/ 2558962 h 4819433"/>
              <a:gd name="connsiteX0" fmla="*/ 2245 w 5144325"/>
              <a:gd name="connsiteY0" fmla="*/ 2529579 h 4785134"/>
              <a:gd name="connsiteX1" fmla="*/ 3353521 w 5144325"/>
              <a:gd name="connsiteY1" fmla="*/ 275 h 4785134"/>
              <a:gd name="connsiteX2" fmla="*/ 4281637 w 5144325"/>
              <a:gd name="connsiteY2" fmla="*/ 2364987 h 4785134"/>
              <a:gd name="connsiteX3" fmla="*/ 2420833 w 5144325"/>
              <a:gd name="connsiteY3" fmla="*/ 4784563 h 4785134"/>
              <a:gd name="connsiteX4" fmla="*/ 2245 w 5144325"/>
              <a:gd name="connsiteY4" fmla="*/ 2529579 h 4785134"/>
              <a:gd name="connsiteX0" fmla="*/ 2990 w 5145070"/>
              <a:gd name="connsiteY0" fmla="*/ 2544126 h 4799681"/>
              <a:gd name="connsiteX1" fmla="*/ 3354266 w 5145070"/>
              <a:gd name="connsiteY1" fmla="*/ 14822 h 4799681"/>
              <a:gd name="connsiteX2" fmla="*/ 4282382 w 5145070"/>
              <a:gd name="connsiteY2" fmla="*/ 2379534 h 4799681"/>
              <a:gd name="connsiteX3" fmla="*/ 2421578 w 5145070"/>
              <a:gd name="connsiteY3" fmla="*/ 4799110 h 4799681"/>
              <a:gd name="connsiteX4" fmla="*/ 2990 w 5145070"/>
              <a:gd name="connsiteY4" fmla="*/ 2544126 h 4799681"/>
              <a:gd name="connsiteX0" fmla="*/ 10268 w 5145306"/>
              <a:gd name="connsiteY0" fmla="*/ 2540355 h 4704293"/>
              <a:gd name="connsiteX1" fmla="*/ 3361544 w 5145306"/>
              <a:gd name="connsiteY1" fmla="*/ 11051 h 4704293"/>
              <a:gd name="connsiteX2" fmla="*/ 4289660 w 5145306"/>
              <a:gd name="connsiteY2" fmla="*/ 2375763 h 4704293"/>
              <a:gd name="connsiteX3" fmla="*/ 2383136 w 5145306"/>
              <a:gd name="connsiteY3" fmla="*/ 4703899 h 4704293"/>
              <a:gd name="connsiteX4" fmla="*/ 10268 w 5145306"/>
              <a:gd name="connsiteY4" fmla="*/ 2540355 h 4704293"/>
              <a:gd name="connsiteX0" fmla="*/ 14242 w 5232180"/>
              <a:gd name="connsiteY0" fmla="*/ 2540355 h 4707055"/>
              <a:gd name="connsiteX1" fmla="*/ 3365518 w 5232180"/>
              <a:gd name="connsiteY1" fmla="*/ 11051 h 4707055"/>
              <a:gd name="connsiteX2" fmla="*/ 4293634 w 5232180"/>
              <a:gd name="connsiteY2" fmla="*/ 2375763 h 4707055"/>
              <a:gd name="connsiteX3" fmla="*/ 2387110 w 5232180"/>
              <a:gd name="connsiteY3" fmla="*/ 4703899 h 4707055"/>
              <a:gd name="connsiteX4" fmla="*/ 14242 w 5232180"/>
              <a:gd name="connsiteY4" fmla="*/ 2540355 h 4707055"/>
              <a:gd name="connsiteX0" fmla="*/ 3087 w 5221025"/>
              <a:gd name="connsiteY0" fmla="*/ 2543420 h 4710120"/>
              <a:gd name="connsiteX1" fmla="*/ 3354363 w 5221025"/>
              <a:gd name="connsiteY1" fmla="*/ 14116 h 4710120"/>
              <a:gd name="connsiteX2" fmla="*/ 4282479 w 5221025"/>
              <a:gd name="connsiteY2" fmla="*/ 2378828 h 4710120"/>
              <a:gd name="connsiteX3" fmla="*/ 2375955 w 5221025"/>
              <a:gd name="connsiteY3" fmla="*/ 4706964 h 4710120"/>
              <a:gd name="connsiteX4" fmla="*/ 3087 w 5221025"/>
              <a:gd name="connsiteY4" fmla="*/ 2543420 h 4710120"/>
              <a:gd name="connsiteX0" fmla="*/ 2353 w 5361413"/>
              <a:gd name="connsiteY0" fmla="*/ 2531009 h 4697629"/>
              <a:gd name="connsiteX1" fmla="*/ 3353629 w 5361413"/>
              <a:gd name="connsiteY1" fmla="*/ 1705 h 4697629"/>
              <a:gd name="connsiteX2" fmla="*/ 4537777 w 5361413"/>
              <a:gd name="connsiteY2" fmla="*/ 2137817 h 4697629"/>
              <a:gd name="connsiteX3" fmla="*/ 2375221 w 5361413"/>
              <a:gd name="connsiteY3" fmla="*/ 4694553 h 4697629"/>
              <a:gd name="connsiteX4" fmla="*/ 2353 w 5361413"/>
              <a:gd name="connsiteY4" fmla="*/ 2531009 h 4697629"/>
              <a:gd name="connsiteX0" fmla="*/ 2353 w 5361413"/>
              <a:gd name="connsiteY0" fmla="*/ 2531113 h 4697733"/>
              <a:gd name="connsiteX1" fmla="*/ 3353629 w 5361413"/>
              <a:gd name="connsiteY1" fmla="*/ 1809 h 4697733"/>
              <a:gd name="connsiteX2" fmla="*/ 4537777 w 5361413"/>
              <a:gd name="connsiteY2" fmla="*/ 2137921 h 4697733"/>
              <a:gd name="connsiteX3" fmla="*/ 2375221 w 5361413"/>
              <a:gd name="connsiteY3" fmla="*/ 4694657 h 4697733"/>
              <a:gd name="connsiteX4" fmla="*/ 2353 w 5361413"/>
              <a:gd name="connsiteY4" fmla="*/ 2531113 h 4697733"/>
              <a:gd name="connsiteX0" fmla="*/ 2353 w 5361413"/>
              <a:gd name="connsiteY0" fmla="*/ 2531141 h 4697761"/>
              <a:gd name="connsiteX1" fmla="*/ 3353629 w 5361413"/>
              <a:gd name="connsiteY1" fmla="*/ 1837 h 4697761"/>
              <a:gd name="connsiteX2" fmla="*/ 4537777 w 5361413"/>
              <a:gd name="connsiteY2" fmla="*/ 2137949 h 4697761"/>
              <a:gd name="connsiteX3" fmla="*/ 2375221 w 5361413"/>
              <a:gd name="connsiteY3" fmla="*/ 4694685 h 4697761"/>
              <a:gd name="connsiteX4" fmla="*/ 2353 w 5361413"/>
              <a:gd name="connsiteY4" fmla="*/ 2531141 h 4697761"/>
              <a:gd name="connsiteX0" fmla="*/ 25912 w 5384972"/>
              <a:gd name="connsiteY0" fmla="*/ 2284554 h 4450193"/>
              <a:gd name="connsiteX1" fmla="*/ 4008124 w 5384972"/>
              <a:gd name="connsiteY1" fmla="*/ 2138 h 4450193"/>
              <a:gd name="connsiteX2" fmla="*/ 4561336 w 5384972"/>
              <a:gd name="connsiteY2" fmla="*/ 1891362 h 4450193"/>
              <a:gd name="connsiteX3" fmla="*/ 2398780 w 5384972"/>
              <a:gd name="connsiteY3" fmla="*/ 4448098 h 4450193"/>
              <a:gd name="connsiteX4" fmla="*/ 25912 w 5384972"/>
              <a:gd name="connsiteY4" fmla="*/ 2284554 h 4450193"/>
              <a:gd name="connsiteX0" fmla="*/ 28058 w 5190999"/>
              <a:gd name="connsiteY0" fmla="*/ 1944133 h 4446040"/>
              <a:gd name="connsiteX1" fmla="*/ 3818246 w 5190999"/>
              <a:gd name="connsiteY1" fmla="*/ 45 h 4446040"/>
              <a:gd name="connsiteX2" fmla="*/ 4371458 w 5190999"/>
              <a:gd name="connsiteY2" fmla="*/ 1889269 h 4446040"/>
              <a:gd name="connsiteX3" fmla="*/ 2208902 w 5190999"/>
              <a:gd name="connsiteY3" fmla="*/ 4446005 h 4446040"/>
              <a:gd name="connsiteX4" fmla="*/ 28058 w 5190999"/>
              <a:gd name="connsiteY4" fmla="*/ 1944133 h 4446040"/>
              <a:gd name="connsiteX0" fmla="*/ 36921 w 5199862"/>
              <a:gd name="connsiteY0" fmla="*/ 1944133 h 4446098"/>
              <a:gd name="connsiteX1" fmla="*/ 3827109 w 5199862"/>
              <a:gd name="connsiteY1" fmla="*/ 45 h 4446098"/>
              <a:gd name="connsiteX2" fmla="*/ 4380321 w 5199862"/>
              <a:gd name="connsiteY2" fmla="*/ 1889269 h 4446098"/>
              <a:gd name="connsiteX3" fmla="*/ 2217765 w 5199862"/>
              <a:gd name="connsiteY3" fmla="*/ 4446005 h 4446098"/>
              <a:gd name="connsiteX4" fmla="*/ 36921 w 5199862"/>
              <a:gd name="connsiteY4" fmla="*/ 1944133 h 4446098"/>
              <a:gd name="connsiteX0" fmla="*/ 36921 w 5199862"/>
              <a:gd name="connsiteY0" fmla="*/ 2235733 h 4737698"/>
              <a:gd name="connsiteX1" fmla="*/ 3827109 w 5199862"/>
              <a:gd name="connsiteY1" fmla="*/ 291645 h 4737698"/>
              <a:gd name="connsiteX2" fmla="*/ 4380321 w 5199862"/>
              <a:gd name="connsiteY2" fmla="*/ 2180869 h 4737698"/>
              <a:gd name="connsiteX3" fmla="*/ 2217765 w 5199862"/>
              <a:gd name="connsiteY3" fmla="*/ 4737605 h 4737698"/>
              <a:gd name="connsiteX4" fmla="*/ 36921 w 5199862"/>
              <a:gd name="connsiteY4" fmla="*/ 2235733 h 4737698"/>
              <a:gd name="connsiteX0" fmla="*/ 35996 w 5198937"/>
              <a:gd name="connsiteY0" fmla="*/ 2127956 h 4629863"/>
              <a:gd name="connsiteX1" fmla="*/ 4073072 w 5198937"/>
              <a:gd name="connsiteY1" fmla="*/ 183868 h 4629863"/>
              <a:gd name="connsiteX2" fmla="*/ 4379396 w 5198937"/>
              <a:gd name="connsiteY2" fmla="*/ 2073092 h 4629863"/>
              <a:gd name="connsiteX3" fmla="*/ 2216840 w 5198937"/>
              <a:gd name="connsiteY3" fmla="*/ 4629828 h 4629863"/>
              <a:gd name="connsiteX4" fmla="*/ 35996 w 5198937"/>
              <a:gd name="connsiteY4" fmla="*/ 2127956 h 4629863"/>
              <a:gd name="connsiteX0" fmla="*/ 35996 w 5198937"/>
              <a:gd name="connsiteY0" fmla="*/ 2127956 h 4629863"/>
              <a:gd name="connsiteX1" fmla="*/ 4073072 w 5198937"/>
              <a:gd name="connsiteY1" fmla="*/ 183868 h 4629863"/>
              <a:gd name="connsiteX2" fmla="*/ 4379396 w 5198937"/>
              <a:gd name="connsiteY2" fmla="*/ 2073092 h 4629863"/>
              <a:gd name="connsiteX3" fmla="*/ 2216840 w 5198937"/>
              <a:gd name="connsiteY3" fmla="*/ 4629828 h 4629863"/>
              <a:gd name="connsiteX4" fmla="*/ 35996 w 5198937"/>
              <a:gd name="connsiteY4" fmla="*/ 2127956 h 4629863"/>
              <a:gd name="connsiteX0" fmla="*/ 35996 w 4778949"/>
              <a:gd name="connsiteY0" fmla="*/ 2127956 h 4629863"/>
              <a:gd name="connsiteX1" fmla="*/ 4073072 w 4778949"/>
              <a:gd name="connsiteY1" fmla="*/ 183868 h 4629863"/>
              <a:gd name="connsiteX2" fmla="*/ 4379396 w 4778949"/>
              <a:gd name="connsiteY2" fmla="*/ 2073092 h 4629863"/>
              <a:gd name="connsiteX3" fmla="*/ 2216840 w 4778949"/>
              <a:gd name="connsiteY3" fmla="*/ 4629828 h 4629863"/>
              <a:gd name="connsiteX4" fmla="*/ 35996 w 4778949"/>
              <a:gd name="connsiteY4" fmla="*/ 2127956 h 4629863"/>
              <a:gd name="connsiteX0" fmla="*/ 36342 w 4888378"/>
              <a:gd name="connsiteY0" fmla="*/ 1944088 h 4445960"/>
              <a:gd name="connsiteX1" fmla="*/ 4073418 w 4888378"/>
              <a:gd name="connsiteY1" fmla="*/ 0 h 4445960"/>
              <a:gd name="connsiteX2" fmla="*/ 4498614 w 4888378"/>
              <a:gd name="connsiteY2" fmla="*/ 1944088 h 4445960"/>
              <a:gd name="connsiteX3" fmla="*/ 2217186 w 4888378"/>
              <a:gd name="connsiteY3" fmla="*/ 4445960 h 4445960"/>
              <a:gd name="connsiteX4" fmla="*/ 36342 w 4888378"/>
              <a:gd name="connsiteY4" fmla="*/ 1944088 h 4445960"/>
              <a:gd name="connsiteX0" fmla="*/ 36342 w 4888378"/>
              <a:gd name="connsiteY0" fmla="*/ 2048720 h 4550592"/>
              <a:gd name="connsiteX1" fmla="*/ 4073418 w 4888378"/>
              <a:gd name="connsiteY1" fmla="*/ 104632 h 4550592"/>
              <a:gd name="connsiteX2" fmla="*/ 4498614 w 4888378"/>
              <a:gd name="connsiteY2" fmla="*/ 2048720 h 4550592"/>
              <a:gd name="connsiteX3" fmla="*/ 2217186 w 4888378"/>
              <a:gd name="connsiteY3" fmla="*/ 4550592 h 4550592"/>
              <a:gd name="connsiteX4" fmla="*/ 36342 w 4888378"/>
              <a:gd name="connsiteY4" fmla="*/ 2048720 h 4550592"/>
              <a:gd name="connsiteX0" fmla="*/ 16287 w 4868323"/>
              <a:gd name="connsiteY0" fmla="*/ 2268911 h 4770783"/>
              <a:gd name="connsiteX1" fmla="*/ 3376707 w 4868323"/>
              <a:gd name="connsiteY1" fmla="*/ 96223 h 4770783"/>
              <a:gd name="connsiteX2" fmla="*/ 4478559 w 4868323"/>
              <a:gd name="connsiteY2" fmla="*/ 2268911 h 4770783"/>
              <a:gd name="connsiteX3" fmla="*/ 2197131 w 4868323"/>
              <a:gd name="connsiteY3" fmla="*/ 4770783 h 4770783"/>
              <a:gd name="connsiteX4" fmla="*/ 16287 w 4868323"/>
              <a:gd name="connsiteY4" fmla="*/ 2268911 h 4770783"/>
              <a:gd name="connsiteX0" fmla="*/ 16287 w 4868323"/>
              <a:gd name="connsiteY0" fmla="*/ 2282430 h 4784302"/>
              <a:gd name="connsiteX1" fmla="*/ 3376707 w 4868323"/>
              <a:gd name="connsiteY1" fmla="*/ 109742 h 4784302"/>
              <a:gd name="connsiteX2" fmla="*/ 4478559 w 4868323"/>
              <a:gd name="connsiteY2" fmla="*/ 2282430 h 4784302"/>
              <a:gd name="connsiteX3" fmla="*/ 2197131 w 4868323"/>
              <a:gd name="connsiteY3" fmla="*/ 4784302 h 4784302"/>
              <a:gd name="connsiteX4" fmla="*/ 16287 w 4868323"/>
              <a:gd name="connsiteY4" fmla="*/ 2282430 h 4784302"/>
              <a:gd name="connsiteX0" fmla="*/ 15749 w 4942014"/>
              <a:gd name="connsiteY0" fmla="*/ 2411090 h 4676163"/>
              <a:gd name="connsiteX1" fmla="*/ 3449321 w 4942014"/>
              <a:gd name="connsiteY1" fmla="*/ 658 h 4676163"/>
              <a:gd name="connsiteX2" fmla="*/ 4551173 w 4942014"/>
              <a:gd name="connsiteY2" fmla="*/ 2173346 h 4676163"/>
              <a:gd name="connsiteX3" fmla="*/ 2269745 w 4942014"/>
              <a:gd name="connsiteY3" fmla="*/ 4675218 h 4676163"/>
              <a:gd name="connsiteX4" fmla="*/ 15749 w 4942014"/>
              <a:gd name="connsiteY4" fmla="*/ 2411090 h 4676163"/>
              <a:gd name="connsiteX0" fmla="*/ 2774 w 4929039"/>
              <a:gd name="connsiteY0" fmla="*/ 2411090 h 4676534"/>
              <a:gd name="connsiteX1" fmla="*/ 3436346 w 4929039"/>
              <a:gd name="connsiteY1" fmla="*/ 658 h 4676534"/>
              <a:gd name="connsiteX2" fmla="*/ 4538198 w 4929039"/>
              <a:gd name="connsiteY2" fmla="*/ 2173346 h 4676534"/>
              <a:gd name="connsiteX3" fmla="*/ 2256770 w 4929039"/>
              <a:gd name="connsiteY3" fmla="*/ 4675218 h 4676534"/>
              <a:gd name="connsiteX4" fmla="*/ 2774 w 4929039"/>
              <a:gd name="connsiteY4" fmla="*/ 2411090 h 4676534"/>
              <a:gd name="connsiteX0" fmla="*/ 3136 w 4947078"/>
              <a:gd name="connsiteY0" fmla="*/ 2411090 h 4680191"/>
              <a:gd name="connsiteX1" fmla="*/ 3436708 w 4947078"/>
              <a:gd name="connsiteY1" fmla="*/ 658 h 4680191"/>
              <a:gd name="connsiteX2" fmla="*/ 4538560 w 4947078"/>
              <a:gd name="connsiteY2" fmla="*/ 2173346 h 4680191"/>
              <a:gd name="connsiteX3" fmla="*/ 2257132 w 4947078"/>
              <a:gd name="connsiteY3" fmla="*/ 4675218 h 4680191"/>
              <a:gd name="connsiteX4" fmla="*/ 3136 w 4947078"/>
              <a:gd name="connsiteY4" fmla="*/ 2411090 h 4680191"/>
              <a:gd name="connsiteX0" fmla="*/ 1360 w 4945302"/>
              <a:gd name="connsiteY0" fmla="*/ 2411090 h 4680191"/>
              <a:gd name="connsiteX1" fmla="*/ 3434932 w 4945302"/>
              <a:gd name="connsiteY1" fmla="*/ 658 h 4680191"/>
              <a:gd name="connsiteX2" fmla="*/ 4536784 w 4945302"/>
              <a:gd name="connsiteY2" fmla="*/ 2173346 h 4680191"/>
              <a:gd name="connsiteX3" fmla="*/ 2255356 w 4945302"/>
              <a:gd name="connsiteY3" fmla="*/ 4675218 h 4680191"/>
              <a:gd name="connsiteX4" fmla="*/ 1360 w 4945302"/>
              <a:gd name="connsiteY4" fmla="*/ 2411090 h 4680191"/>
              <a:gd name="connsiteX0" fmla="*/ 1360 w 4945302"/>
              <a:gd name="connsiteY0" fmla="*/ 2491052 h 4760153"/>
              <a:gd name="connsiteX1" fmla="*/ 3434932 w 4945302"/>
              <a:gd name="connsiteY1" fmla="*/ 80620 h 4760153"/>
              <a:gd name="connsiteX2" fmla="*/ 4536784 w 4945302"/>
              <a:gd name="connsiteY2" fmla="*/ 2253308 h 4760153"/>
              <a:gd name="connsiteX3" fmla="*/ 2255356 w 4945302"/>
              <a:gd name="connsiteY3" fmla="*/ 4755180 h 4760153"/>
              <a:gd name="connsiteX4" fmla="*/ 1360 w 4945302"/>
              <a:gd name="connsiteY4" fmla="*/ 2491052 h 4760153"/>
              <a:gd name="connsiteX0" fmla="*/ 1360 w 4945302"/>
              <a:gd name="connsiteY0" fmla="*/ 2502894 h 4771995"/>
              <a:gd name="connsiteX1" fmla="*/ 3434932 w 4945302"/>
              <a:gd name="connsiteY1" fmla="*/ 92462 h 4771995"/>
              <a:gd name="connsiteX2" fmla="*/ 4536784 w 4945302"/>
              <a:gd name="connsiteY2" fmla="*/ 2265150 h 4771995"/>
              <a:gd name="connsiteX3" fmla="*/ 2255356 w 4945302"/>
              <a:gd name="connsiteY3" fmla="*/ 4767022 h 4771995"/>
              <a:gd name="connsiteX4" fmla="*/ 1360 w 4945302"/>
              <a:gd name="connsiteY4" fmla="*/ 2502894 h 4771995"/>
              <a:gd name="connsiteX0" fmla="*/ 1360 w 4945302"/>
              <a:gd name="connsiteY0" fmla="*/ 2502894 h 4771995"/>
              <a:gd name="connsiteX1" fmla="*/ 3434932 w 4945302"/>
              <a:gd name="connsiteY1" fmla="*/ 92462 h 4771995"/>
              <a:gd name="connsiteX2" fmla="*/ 4536784 w 4945302"/>
              <a:gd name="connsiteY2" fmla="*/ 2265150 h 4771995"/>
              <a:gd name="connsiteX3" fmla="*/ 2255356 w 4945302"/>
              <a:gd name="connsiteY3" fmla="*/ 4767022 h 4771995"/>
              <a:gd name="connsiteX4" fmla="*/ 1360 w 4945302"/>
              <a:gd name="connsiteY4" fmla="*/ 2502894 h 4771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5302" h="4771995">
                <a:moveTo>
                  <a:pt x="1360" y="2502894"/>
                </a:moveTo>
                <a:cubicBezTo>
                  <a:pt x="51652" y="653953"/>
                  <a:pt x="2368132" y="-315970"/>
                  <a:pt x="3434932" y="92462"/>
                </a:cubicBezTo>
                <a:cubicBezTo>
                  <a:pt x="4501732" y="500894"/>
                  <a:pt x="4097872" y="1696413"/>
                  <a:pt x="4536784" y="2265150"/>
                </a:cubicBezTo>
                <a:cubicBezTo>
                  <a:pt x="5981536" y="3976887"/>
                  <a:pt x="3203284" y="4846270"/>
                  <a:pt x="2255356" y="4767022"/>
                </a:cubicBezTo>
                <a:cubicBezTo>
                  <a:pt x="1307428" y="4687774"/>
                  <a:pt x="-48932" y="4351835"/>
                  <a:pt x="1360" y="2502894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7183" r="-4718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ole tekstowe 7">
            <a:extLst>
              <a:ext uri="{FF2B5EF4-FFF2-40B4-BE49-F238E27FC236}">
                <a16:creationId xmlns:a16="http://schemas.microsoft.com/office/drawing/2014/main" id="{40F68531-17F1-5DED-A21D-05D49A0AB66E}"/>
              </a:ext>
            </a:extLst>
          </p:cNvPr>
          <p:cNvSpPr txBox="1"/>
          <p:nvPr/>
        </p:nvSpPr>
        <p:spPr>
          <a:xfrm>
            <a:off x="6656442" y="2150501"/>
            <a:ext cx="471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pl-PL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06</a:t>
            </a:r>
            <a:endParaRPr lang="en-IN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892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A8582-0E35-5761-3195-100E93332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3">
            <a:extLst>
              <a:ext uri="{FF2B5EF4-FFF2-40B4-BE49-F238E27FC236}">
                <a16:creationId xmlns:a16="http://schemas.microsoft.com/office/drawing/2014/main" id="{3D59C84F-1E69-57BB-6F4C-A55A7A300E6B}"/>
              </a:ext>
            </a:extLst>
          </p:cNvPr>
          <p:cNvSpPr/>
          <p:nvPr/>
        </p:nvSpPr>
        <p:spPr>
          <a:xfrm>
            <a:off x="711692" y="955989"/>
            <a:ext cx="5137782" cy="4878310"/>
          </a:xfrm>
          <a:custGeom>
            <a:avLst/>
            <a:gdLst>
              <a:gd name="connsiteX0" fmla="*/ 0 w 5058137"/>
              <a:gd name="connsiteY0" fmla="*/ 2147104 h 4294208"/>
              <a:gd name="connsiteX1" fmla="*/ 2529069 w 5058137"/>
              <a:gd name="connsiteY1" fmla="*/ 0 h 4294208"/>
              <a:gd name="connsiteX2" fmla="*/ 5058138 w 5058137"/>
              <a:gd name="connsiteY2" fmla="*/ 2147104 h 4294208"/>
              <a:gd name="connsiteX3" fmla="*/ 2529069 w 5058137"/>
              <a:gd name="connsiteY3" fmla="*/ 4294208 h 4294208"/>
              <a:gd name="connsiteX4" fmla="*/ 0 w 5058137"/>
              <a:gd name="connsiteY4" fmla="*/ 2147104 h 4294208"/>
              <a:gd name="connsiteX0" fmla="*/ 20801 w 5080285"/>
              <a:gd name="connsiteY0" fmla="*/ 2517494 h 4664598"/>
              <a:gd name="connsiteX1" fmla="*/ 3776787 w 5080285"/>
              <a:gd name="connsiteY1" fmla="*/ 0 h 4664598"/>
              <a:gd name="connsiteX2" fmla="*/ 5078939 w 5080285"/>
              <a:gd name="connsiteY2" fmla="*/ 2517494 h 4664598"/>
              <a:gd name="connsiteX3" fmla="*/ 2549870 w 5080285"/>
              <a:gd name="connsiteY3" fmla="*/ 4664598 h 4664598"/>
              <a:gd name="connsiteX4" fmla="*/ 20801 w 5080285"/>
              <a:gd name="connsiteY4" fmla="*/ 2517494 h 4664598"/>
              <a:gd name="connsiteX0" fmla="*/ 20801 w 5433653"/>
              <a:gd name="connsiteY0" fmla="*/ 2519437 h 4666541"/>
              <a:gd name="connsiteX1" fmla="*/ 3776787 w 5433653"/>
              <a:gd name="connsiteY1" fmla="*/ 1943 h 4666541"/>
              <a:gd name="connsiteX2" fmla="*/ 5078939 w 5433653"/>
              <a:gd name="connsiteY2" fmla="*/ 2519437 h 4666541"/>
              <a:gd name="connsiteX3" fmla="*/ 2549870 w 5433653"/>
              <a:gd name="connsiteY3" fmla="*/ 4666541 h 4666541"/>
              <a:gd name="connsiteX4" fmla="*/ 20801 w 5433653"/>
              <a:gd name="connsiteY4" fmla="*/ 2519437 h 4666541"/>
              <a:gd name="connsiteX0" fmla="*/ 20801 w 5525492"/>
              <a:gd name="connsiteY0" fmla="*/ 2519437 h 4666541"/>
              <a:gd name="connsiteX1" fmla="*/ 3776787 w 5525492"/>
              <a:gd name="connsiteY1" fmla="*/ 1943 h 4666541"/>
              <a:gd name="connsiteX2" fmla="*/ 5078939 w 5525492"/>
              <a:gd name="connsiteY2" fmla="*/ 2519437 h 4666541"/>
              <a:gd name="connsiteX3" fmla="*/ 2549870 w 5525492"/>
              <a:gd name="connsiteY3" fmla="*/ 4666541 h 4666541"/>
              <a:gd name="connsiteX4" fmla="*/ 20801 w 5525492"/>
              <a:gd name="connsiteY4" fmla="*/ 2519437 h 4666541"/>
              <a:gd name="connsiteX0" fmla="*/ 48533 w 5553224"/>
              <a:gd name="connsiteY0" fmla="*/ 2519476 h 4886499"/>
              <a:gd name="connsiteX1" fmla="*/ 3804519 w 5553224"/>
              <a:gd name="connsiteY1" fmla="*/ 1982 h 4886499"/>
              <a:gd name="connsiteX2" fmla="*/ 5106671 w 5553224"/>
              <a:gd name="connsiteY2" fmla="*/ 2519476 h 4886499"/>
              <a:gd name="connsiteX3" fmla="*/ 2126190 w 5553224"/>
              <a:gd name="connsiteY3" fmla="*/ 4886499 h 4886499"/>
              <a:gd name="connsiteX4" fmla="*/ 48533 w 5553224"/>
              <a:gd name="connsiteY4" fmla="*/ 2519476 h 4886499"/>
              <a:gd name="connsiteX0" fmla="*/ 27080 w 5671038"/>
              <a:gd name="connsiteY0" fmla="*/ 2286726 h 4886134"/>
              <a:gd name="connsiteX1" fmla="*/ 4315502 w 5671038"/>
              <a:gd name="connsiteY1" fmla="*/ 726 h 4886134"/>
              <a:gd name="connsiteX2" fmla="*/ 5617654 w 5671038"/>
              <a:gd name="connsiteY2" fmla="*/ 2518220 h 4886134"/>
              <a:gd name="connsiteX3" fmla="*/ 2637173 w 5671038"/>
              <a:gd name="connsiteY3" fmla="*/ 4885243 h 4886134"/>
              <a:gd name="connsiteX4" fmla="*/ 27080 w 5671038"/>
              <a:gd name="connsiteY4" fmla="*/ 2286726 h 4886134"/>
              <a:gd name="connsiteX0" fmla="*/ 4529 w 5648487"/>
              <a:gd name="connsiteY0" fmla="*/ 2287154 h 4886562"/>
              <a:gd name="connsiteX1" fmla="*/ 4292951 w 5648487"/>
              <a:gd name="connsiteY1" fmla="*/ 1154 h 4886562"/>
              <a:gd name="connsiteX2" fmla="*/ 5595103 w 5648487"/>
              <a:gd name="connsiteY2" fmla="*/ 2518648 h 4886562"/>
              <a:gd name="connsiteX3" fmla="*/ 2614622 w 5648487"/>
              <a:gd name="connsiteY3" fmla="*/ 4885671 h 4886562"/>
              <a:gd name="connsiteX4" fmla="*/ 4529 w 5648487"/>
              <a:gd name="connsiteY4" fmla="*/ 2287154 h 4886562"/>
              <a:gd name="connsiteX0" fmla="*/ 5199 w 5357178"/>
              <a:gd name="connsiteY0" fmla="*/ 2275708 h 4886780"/>
              <a:gd name="connsiteX1" fmla="*/ 4004254 w 5357178"/>
              <a:gd name="connsiteY1" fmla="*/ 1283 h 4886780"/>
              <a:gd name="connsiteX2" fmla="*/ 5306406 w 5357178"/>
              <a:gd name="connsiteY2" fmla="*/ 2518777 h 4886780"/>
              <a:gd name="connsiteX3" fmla="*/ 2325925 w 5357178"/>
              <a:gd name="connsiteY3" fmla="*/ 4885800 h 4886780"/>
              <a:gd name="connsiteX4" fmla="*/ 5199 w 5357178"/>
              <a:gd name="connsiteY4" fmla="*/ 2275708 h 4886780"/>
              <a:gd name="connsiteX0" fmla="*/ 4698 w 5566879"/>
              <a:gd name="connsiteY0" fmla="*/ 2378988 h 4885236"/>
              <a:gd name="connsiteX1" fmla="*/ 4212097 w 5566879"/>
              <a:gd name="connsiteY1" fmla="*/ 391 h 4885236"/>
              <a:gd name="connsiteX2" fmla="*/ 5514249 w 5566879"/>
              <a:gd name="connsiteY2" fmla="*/ 2517885 h 4885236"/>
              <a:gd name="connsiteX3" fmla="*/ 2533768 w 5566879"/>
              <a:gd name="connsiteY3" fmla="*/ 4884908 h 4885236"/>
              <a:gd name="connsiteX4" fmla="*/ 4698 w 5566879"/>
              <a:gd name="connsiteY4" fmla="*/ 2378988 h 4885236"/>
              <a:gd name="connsiteX0" fmla="*/ 30369 w 5597705"/>
              <a:gd name="connsiteY0" fmla="*/ 2587167 h 5093415"/>
              <a:gd name="connsiteX1" fmla="*/ 4318790 w 5597705"/>
              <a:gd name="connsiteY1" fmla="*/ 225 h 5093415"/>
              <a:gd name="connsiteX2" fmla="*/ 5539920 w 5597705"/>
              <a:gd name="connsiteY2" fmla="*/ 2726064 h 5093415"/>
              <a:gd name="connsiteX3" fmla="*/ 2559439 w 5597705"/>
              <a:gd name="connsiteY3" fmla="*/ 5093087 h 5093415"/>
              <a:gd name="connsiteX4" fmla="*/ 30369 w 5597705"/>
              <a:gd name="connsiteY4" fmla="*/ 2587167 h 5093415"/>
              <a:gd name="connsiteX0" fmla="*/ 30369 w 6081649"/>
              <a:gd name="connsiteY0" fmla="*/ 2652908 h 5159156"/>
              <a:gd name="connsiteX1" fmla="*/ 4318790 w 6081649"/>
              <a:gd name="connsiteY1" fmla="*/ 65966 h 5159156"/>
              <a:gd name="connsiteX2" fmla="*/ 5539920 w 6081649"/>
              <a:gd name="connsiteY2" fmla="*/ 2791805 h 5159156"/>
              <a:gd name="connsiteX3" fmla="*/ 2559439 w 6081649"/>
              <a:gd name="connsiteY3" fmla="*/ 5158828 h 5159156"/>
              <a:gd name="connsiteX4" fmla="*/ 30369 w 6081649"/>
              <a:gd name="connsiteY4" fmla="*/ 2652908 h 5159156"/>
              <a:gd name="connsiteX0" fmla="*/ 6719 w 6057999"/>
              <a:gd name="connsiteY0" fmla="*/ 2658100 h 5164348"/>
              <a:gd name="connsiteX1" fmla="*/ 4295140 w 6057999"/>
              <a:gd name="connsiteY1" fmla="*/ 71158 h 5164348"/>
              <a:gd name="connsiteX2" fmla="*/ 5516270 w 6057999"/>
              <a:gd name="connsiteY2" fmla="*/ 2796997 h 5164348"/>
              <a:gd name="connsiteX3" fmla="*/ 2535789 w 6057999"/>
              <a:gd name="connsiteY3" fmla="*/ 5164020 h 5164348"/>
              <a:gd name="connsiteX4" fmla="*/ 6719 w 6057999"/>
              <a:gd name="connsiteY4" fmla="*/ 2658100 h 5164348"/>
              <a:gd name="connsiteX0" fmla="*/ 187 w 6051467"/>
              <a:gd name="connsiteY0" fmla="*/ 2675848 h 5182096"/>
              <a:gd name="connsiteX1" fmla="*/ 4288608 w 6051467"/>
              <a:gd name="connsiteY1" fmla="*/ 88906 h 5182096"/>
              <a:gd name="connsiteX2" fmla="*/ 5509738 w 6051467"/>
              <a:gd name="connsiteY2" fmla="*/ 2814745 h 5182096"/>
              <a:gd name="connsiteX3" fmla="*/ 2529257 w 6051467"/>
              <a:gd name="connsiteY3" fmla="*/ 5181768 h 5182096"/>
              <a:gd name="connsiteX4" fmla="*/ 187 w 6051467"/>
              <a:gd name="connsiteY4" fmla="*/ 2675848 h 5182096"/>
              <a:gd name="connsiteX0" fmla="*/ 83 w 5655037"/>
              <a:gd name="connsiteY0" fmla="*/ 2592270 h 5105035"/>
              <a:gd name="connsiteX1" fmla="*/ 4288504 w 5655037"/>
              <a:gd name="connsiteY1" fmla="*/ 5328 h 5105035"/>
              <a:gd name="connsiteX2" fmla="*/ 5602231 w 5655037"/>
              <a:gd name="connsiteY2" fmla="*/ 3147856 h 5105035"/>
              <a:gd name="connsiteX3" fmla="*/ 2529153 w 5655037"/>
              <a:gd name="connsiteY3" fmla="*/ 5098190 h 5105035"/>
              <a:gd name="connsiteX4" fmla="*/ 83 w 5655037"/>
              <a:gd name="connsiteY4" fmla="*/ 2592270 h 5105035"/>
              <a:gd name="connsiteX0" fmla="*/ 83 w 5715737"/>
              <a:gd name="connsiteY0" fmla="*/ 2592270 h 5105035"/>
              <a:gd name="connsiteX1" fmla="*/ 4288504 w 5715737"/>
              <a:gd name="connsiteY1" fmla="*/ 5328 h 5105035"/>
              <a:gd name="connsiteX2" fmla="*/ 5602231 w 5715737"/>
              <a:gd name="connsiteY2" fmla="*/ 3147856 h 5105035"/>
              <a:gd name="connsiteX3" fmla="*/ 2529153 w 5715737"/>
              <a:gd name="connsiteY3" fmla="*/ 5098190 h 5105035"/>
              <a:gd name="connsiteX4" fmla="*/ 83 w 5715737"/>
              <a:gd name="connsiteY4" fmla="*/ 2592270 h 5105035"/>
              <a:gd name="connsiteX0" fmla="*/ 83 w 5715737"/>
              <a:gd name="connsiteY0" fmla="*/ 2592270 h 5105374"/>
              <a:gd name="connsiteX1" fmla="*/ 4288504 w 5715737"/>
              <a:gd name="connsiteY1" fmla="*/ 5328 h 5105374"/>
              <a:gd name="connsiteX2" fmla="*/ 5602231 w 5715737"/>
              <a:gd name="connsiteY2" fmla="*/ 3147856 h 5105374"/>
              <a:gd name="connsiteX3" fmla="*/ 2529153 w 5715737"/>
              <a:gd name="connsiteY3" fmla="*/ 5098190 h 5105374"/>
              <a:gd name="connsiteX4" fmla="*/ 83 w 5715737"/>
              <a:gd name="connsiteY4" fmla="*/ 2592270 h 5105374"/>
              <a:gd name="connsiteX0" fmla="*/ 83 w 5838179"/>
              <a:gd name="connsiteY0" fmla="*/ 2592270 h 5105374"/>
              <a:gd name="connsiteX1" fmla="*/ 4288504 w 5838179"/>
              <a:gd name="connsiteY1" fmla="*/ 5328 h 5105374"/>
              <a:gd name="connsiteX2" fmla="*/ 5602231 w 5838179"/>
              <a:gd name="connsiteY2" fmla="*/ 3147856 h 5105374"/>
              <a:gd name="connsiteX3" fmla="*/ 2529153 w 5838179"/>
              <a:gd name="connsiteY3" fmla="*/ 5098190 h 5105374"/>
              <a:gd name="connsiteX4" fmla="*/ 83 w 5838179"/>
              <a:gd name="connsiteY4" fmla="*/ 2592270 h 5105374"/>
              <a:gd name="connsiteX0" fmla="*/ 83 w 5838179"/>
              <a:gd name="connsiteY0" fmla="*/ 2592270 h 5105464"/>
              <a:gd name="connsiteX1" fmla="*/ 4288504 w 5838179"/>
              <a:gd name="connsiteY1" fmla="*/ 5328 h 5105464"/>
              <a:gd name="connsiteX2" fmla="*/ 5602231 w 5838179"/>
              <a:gd name="connsiteY2" fmla="*/ 3147856 h 5105464"/>
              <a:gd name="connsiteX3" fmla="*/ 2529153 w 5838179"/>
              <a:gd name="connsiteY3" fmla="*/ 5098190 h 5105464"/>
              <a:gd name="connsiteX4" fmla="*/ 83 w 5838179"/>
              <a:gd name="connsiteY4" fmla="*/ 2592270 h 5105464"/>
              <a:gd name="connsiteX0" fmla="*/ 117 w 6022446"/>
              <a:gd name="connsiteY0" fmla="*/ 2621768 h 5134962"/>
              <a:gd name="connsiteX1" fmla="*/ 4288538 w 6022446"/>
              <a:gd name="connsiteY1" fmla="*/ 34826 h 5134962"/>
              <a:gd name="connsiteX2" fmla="*/ 5602265 w 6022446"/>
              <a:gd name="connsiteY2" fmla="*/ 3177354 h 5134962"/>
              <a:gd name="connsiteX3" fmla="*/ 2529187 w 6022446"/>
              <a:gd name="connsiteY3" fmla="*/ 5127688 h 5134962"/>
              <a:gd name="connsiteX4" fmla="*/ 117 w 6022446"/>
              <a:gd name="connsiteY4" fmla="*/ 2621768 h 5134962"/>
              <a:gd name="connsiteX0" fmla="*/ 10019 w 5863713"/>
              <a:gd name="connsiteY0" fmla="*/ 2714352 h 5227546"/>
              <a:gd name="connsiteX1" fmla="*/ 3488212 w 5863713"/>
              <a:gd name="connsiteY1" fmla="*/ 23238 h 5227546"/>
              <a:gd name="connsiteX2" fmla="*/ 5612167 w 5863713"/>
              <a:gd name="connsiteY2" fmla="*/ 3269938 h 5227546"/>
              <a:gd name="connsiteX3" fmla="*/ 2539089 w 5863713"/>
              <a:gd name="connsiteY3" fmla="*/ 5220272 h 5227546"/>
              <a:gd name="connsiteX4" fmla="*/ 10019 w 5863713"/>
              <a:gd name="connsiteY4" fmla="*/ 2714352 h 5227546"/>
              <a:gd name="connsiteX0" fmla="*/ 1742 w 5855436"/>
              <a:gd name="connsiteY0" fmla="*/ 2717887 h 5231081"/>
              <a:gd name="connsiteX1" fmla="*/ 3479935 w 5855436"/>
              <a:gd name="connsiteY1" fmla="*/ 26773 h 5231081"/>
              <a:gd name="connsiteX2" fmla="*/ 5603890 w 5855436"/>
              <a:gd name="connsiteY2" fmla="*/ 3273473 h 5231081"/>
              <a:gd name="connsiteX3" fmla="*/ 2530812 w 5855436"/>
              <a:gd name="connsiteY3" fmla="*/ 5223807 h 5231081"/>
              <a:gd name="connsiteX4" fmla="*/ 1742 w 5855436"/>
              <a:gd name="connsiteY4" fmla="*/ 2717887 h 5231081"/>
              <a:gd name="connsiteX0" fmla="*/ 1742 w 5855436"/>
              <a:gd name="connsiteY0" fmla="*/ 2724338 h 5237532"/>
              <a:gd name="connsiteX1" fmla="*/ 3479935 w 5855436"/>
              <a:gd name="connsiteY1" fmla="*/ 33224 h 5237532"/>
              <a:gd name="connsiteX2" fmla="*/ 5603890 w 5855436"/>
              <a:gd name="connsiteY2" fmla="*/ 3279924 h 5237532"/>
              <a:gd name="connsiteX3" fmla="*/ 2530812 w 5855436"/>
              <a:gd name="connsiteY3" fmla="*/ 5230258 h 5237532"/>
              <a:gd name="connsiteX4" fmla="*/ 1742 w 5855436"/>
              <a:gd name="connsiteY4" fmla="*/ 2724338 h 5237532"/>
              <a:gd name="connsiteX0" fmla="*/ 1742 w 5855436"/>
              <a:gd name="connsiteY0" fmla="*/ 2724338 h 5239397"/>
              <a:gd name="connsiteX1" fmla="*/ 3479935 w 5855436"/>
              <a:gd name="connsiteY1" fmla="*/ 33224 h 5239397"/>
              <a:gd name="connsiteX2" fmla="*/ 5603890 w 5855436"/>
              <a:gd name="connsiteY2" fmla="*/ 3279924 h 5239397"/>
              <a:gd name="connsiteX3" fmla="*/ 2530812 w 5855436"/>
              <a:gd name="connsiteY3" fmla="*/ 5230258 h 5239397"/>
              <a:gd name="connsiteX4" fmla="*/ 1742 w 5855436"/>
              <a:gd name="connsiteY4" fmla="*/ 2724338 h 5239397"/>
              <a:gd name="connsiteX0" fmla="*/ 1742 w 5855436"/>
              <a:gd name="connsiteY0" fmla="*/ 2724338 h 5241423"/>
              <a:gd name="connsiteX1" fmla="*/ 3479935 w 5855436"/>
              <a:gd name="connsiteY1" fmla="*/ 33224 h 5241423"/>
              <a:gd name="connsiteX2" fmla="*/ 5603890 w 5855436"/>
              <a:gd name="connsiteY2" fmla="*/ 3279924 h 5241423"/>
              <a:gd name="connsiteX3" fmla="*/ 2530812 w 5855436"/>
              <a:gd name="connsiteY3" fmla="*/ 5230258 h 5241423"/>
              <a:gd name="connsiteX4" fmla="*/ 1742 w 5855436"/>
              <a:gd name="connsiteY4" fmla="*/ 2724338 h 5241423"/>
              <a:gd name="connsiteX0" fmla="*/ 181 w 5853875"/>
              <a:gd name="connsiteY0" fmla="*/ 2714237 h 5161220"/>
              <a:gd name="connsiteX1" fmla="*/ 3478374 w 5853875"/>
              <a:gd name="connsiteY1" fmla="*/ 23123 h 5161220"/>
              <a:gd name="connsiteX2" fmla="*/ 5602329 w 5853875"/>
              <a:gd name="connsiteY2" fmla="*/ 3269823 h 5161220"/>
              <a:gd name="connsiteX3" fmla="*/ 3343943 w 5853875"/>
              <a:gd name="connsiteY3" fmla="*/ 5149168 h 5161220"/>
              <a:gd name="connsiteX4" fmla="*/ 181 w 5853875"/>
              <a:gd name="connsiteY4" fmla="*/ 2714237 h 5161220"/>
              <a:gd name="connsiteX0" fmla="*/ 164 w 5592107"/>
              <a:gd name="connsiteY0" fmla="*/ 1947097 h 5185802"/>
              <a:gd name="connsiteX1" fmla="*/ 3308123 w 5592107"/>
              <a:gd name="connsiteY1" fmla="*/ 25040 h 5185802"/>
              <a:gd name="connsiteX2" fmla="*/ 5432078 w 5592107"/>
              <a:gd name="connsiteY2" fmla="*/ 3271740 h 5185802"/>
              <a:gd name="connsiteX3" fmla="*/ 3173692 w 5592107"/>
              <a:gd name="connsiteY3" fmla="*/ 5151085 h 5185802"/>
              <a:gd name="connsiteX4" fmla="*/ 164 w 5592107"/>
              <a:gd name="connsiteY4" fmla="*/ 1947097 h 5185802"/>
              <a:gd name="connsiteX0" fmla="*/ 4339 w 5596282"/>
              <a:gd name="connsiteY0" fmla="*/ 1961733 h 5200438"/>
              <a:gd name="connsiteX1" fmla="*/ 3312298 w 5596282"/>
              <a:gd name="connsiteY1" fmla="*/ 39676 h 5200438"/>
              <a:gd name="connsiteX2" fmla="*/ 5436253 w 5596282"/>
              <a:gd name="connsiteY2" fmla="*/ 3286376 h 5200438"/>
              <a:gd name="connsiteX3" fmla="*/ 3177867 w 5596282"/>
              <a:gd name="connsiteY3" fmla="*/ 5165721 h 5200438"/>
              <a:gd name="connsiteX4" fmla="*/ 4339 w 5596282"/>
              <a:gd name="connsiteY4" fmla="*/ 1961733 h 5200438"/>
              <a:gd name="connsiteX0" fmla="*/ 17801 w 5609744"/>
              <a:gd name="connsiteY0" fmla="*/ 1987075 h 5225780"/>
              <a:gd name="connsiteX1" fmla="*/ 3325760 w 5609744"/>
              <a:gd name="connsiteY1" fmla="*/ 65018 h 5225780"/>
              <a:gd name="connsiteX2" fmla="*/ 5449715 w 5609744"/>
              <a:gd name="connsiteY2" fmla="*/ 3311718 h 5225780"/>
              <a:gd name="connsiteX3" fmla="*/ 3191329 w 5609744"/>
              <a:gd name="connsiteY3" fmla="*/ 5191063 h 5225780"/>
              <a:gd name="connsiteX4" fmla="*/ 17801 w 5609744"/>
              <a:gd name="connsiteY4" fmla="*/ 1987075 h 5225780"/>
              <a:gd name="connsiteX0" fmla="*/ 17475 w 5670816"/>
              <a:gd name="connsiteY0" fmla="*/ 2173473 h 5190553"/>
              <a:gd name="connsiteX1" fmla="*/ 3386232 w 5670816"/>
              <a:gd name="connsiteY1" fmla="*/ 38447 h 5190553"/>
              <a:gd name="connsiteX2" fmla="*/ 5510187 w 5670816"/>
              <a:gd name="connsiteY2" fmla="*/ 3285147 h 5190553"/>
              <a:gd name="connsiteX3" fmla="*/ 3251801 w 5670816"/>
              <a:gd name="connsiteY3" fmla="*/ 5164492 h 5190553"/>
              <a:gd name="connsiteX4" fmla="*/ 17475 w 5670816"/>
              <a:gd name="connsiteY4" fmla="*/ 2173473 h 5190553"/>
              <a:gd name="connsiteX0" fmla="*/ 17590 w 5774759"/>
              <a:gd name="connsiteY0" fmla="*/ 2181401 h 5209921"/>
              <a:gd name="connsiteX1" fmla="*/ 3386347 w 5774759"/>
              <a:gd name="connsiteY1" fmla="*/ 46375 h 5209921"/>
              <a:gd name="connsiteX2" fmla="*/ 5619739 w 5774759"/>
              <a:gd name="connsiteY2" fmla="*/ 3446886 h 5209921"/>
              <a:gd name="connsiteX3" fmla="*/ 3251916 w 5774759"/>
              <a:gd name="connsiteY3" fmla="*/ 5172420 h 5209921"/>
              <a:gd name="connsiteX4" fmla="*/ 17590 w 5774759"/>
              <a:gd name="connsiteY4" fmla="*/ 2181401 h 5209921"/>
              <a:gd name="connsiteX0" fmla="*/ 17590 w 5662696"/>
              <a:gd name="connsiteY0" fmla="*/ 2181401 h 5209920"/>
              <a:gd name="connsiteX1" fmla="*/ 3386347 w 5662696"/>
              <a:gd name="connsiteY1" fmla="*/ 46375 h 5209920"/>
              <a:gd name="connsiteX2" fmla="*/ 5619739 w 5662696"/>
              <a:gd name="connsiteY2" fmla="*/ 3446886 h 5209920"/>
              <a:gd name="connsiteX3" fmla="*/ 3251916 w 5662696"/>
              <a:gd name="connsiteY3" fmla="*/ 5172420 h 5209920"/>
              <a:gd name="connsiteX4" fmla="*/ 17590 w 5662696"/>
              <a:gd name="connsiteY4" fmla="*/ 2181401 h 5209920"/>
              <a:gd name="connsiteX0" fmla="*/ 17590 w 5662696"/>
              <a:gd name="connsiteY0" fmla="*/ 2181401 h 5203827"/>
              <a:gd name="connsiteX1" fmla="*/ 3386347 w 5662696"/>
              <a:gd name="connsiteY1" fmla="*/ 46375 h 5203827"/>
              <a:gd name="connsiteX2" fmla="*/ 5619739 w 5662696"/>
              <a:gd name="connsiteY2" fmla="*/ 3446886 h 5203827"/>
              <a:gd name="connsiteX3" fmla="*/ 3251916 w 5662696"/>
              <a:gd name="connsiteY3" fmla="*/ 5172420 h 5203827"/>
              <a:gd name="connsiteX4" fmla="*/ 17590 w 5662696"/>
              <a:gd name="connsiteY4" fmla="*/ 2181401 h 5203827"/>
              <a:gd name="connsiteX0" fmla="*/ 1669 w 5646775"/>
              <a:gd name="connsiteY0" fmla="*/ 2155034 h 5085735"/>
              <a:gd name="connsiteX1" fmla="*/ 3370426 w 5646775"/>
              <a:gd name="connsiteY1" fmla="*/ 20008 h 5085735"/>
              <a:gd name="connsiteX2" fmla="*/ 5603818 w 5646775"/>
              <a:gd name="connsiteY2" fmla="*/ 3420519 h 5085735"/>
              <a:gd name="connsiteX3" fmla="*/ 2956325 w 5646775"/>
              <a:gd name="connsiteY3" fmla="*/ 5051400 h 5085735"/>
              <a:gd name="connsiteX4" fmla="*/ 1669 w 5646775"/>
              <a:gd name="connsiteY4" fmla="*/ 2155034 h 5085735"/>
              <a:gd name="connsiteX0" fmla="*/ 1664 w 5610991"/>
              <a:gd name="connsiteY0" fmla="*/ 2149401 h 5066510"/>
              <a:gd name="connsiteX1" fmla="*/ 3370421 w 5610991"/>
              <a:gd name="connsiteY1" fmla="*/ 14375 h 5066510"/>
              <a:gd name="connsiteX2" fmla="*/ 5567335 w 5610991"/>
              <a:gd name="connsiteY2" fmla="*/ 3201917 h 5066510"/>
              <a:gd name="connsiteX3" fmla="*/ 2956320 w 5610991"/>
              <a:gd name="connsiteY3" fmla="*/ 5045767 h 5066510"/>
              <a:gd name="connsiteX4" fmla="*/ 1664 w 5610991"/>
              <a:gd name="connsiteY4" fmla="*/ 2149401 h 5066510"/>
              <a:gd name="connsiteX0" fmla="*/ 1664 w 5610991"/>
              <a:gd name="connsiteY0" fmla="*/ 2149401 h 5069326"/>
              <a:gd name="connsiteX1" fmla="*/ 3370421 w 5610991"/>
              <a:gd name="connsiteY1" fmla="*/ 14375 h 5069326"/>
              <a:gd name="connsiteX2" fmla="*/ 5567335 w 5610991"/>
              <a:gd name="connsiteY2" fmla="*/ 3201917 h 5069326"/>
              <a:gd name="connsiteX3" fmla="*/ 2956320 w 5610991"/>
              <a:gd name="connsiteY3" fmla="*/ 5045767 h 5069326"/>
              <a:gd name="connsiteX4" fmla="*/ 1664 w 5610991"/>
              <a:gd name="connsiteY4" fmla="*/ 2149401 h 5069326"/>
              <a:gd name="connsiteX0" fmla="*/ 1664 w 5568027"/>
              <a:gd name="connsiteY0" fmla="*/ 2149401 h 5069326"/>
              <a:gd name="connsiteX1" fmla="*/ 3370421 w 5568027"/>
              <a:gd name="connsiteY1" fmla="*/ 14375 h 5069326"/>
              <a:gd name="connsiteX2" fmla="*/ 5567335 w 5568027"/>
              <a:gd name="connsiteY2" fmla="*/ 3201917 h 5069326"/>
              <a:gd name="connsiteX3" fmla="*/ 2956320 w 5568027"/>
              <a:gd name="connsiteY3" fmla="*/ 5045767 h 5069326"/>
              <a:gd name="connsiteX4" fmla="*/ 1664 w 5568027"/>
              <a:gd name="connsiteY4" fmla="*/ 2149401 h 5069326"/>
              <a:gd name="connsiteX0" fmla="*/ 11866 w 5578229"/>
              <a:gd name="connsiteY0" fmla="*/ 2167852 h 5087777"/>
              <a:gd name="connsiteX1" fmla="*/ 3380623 w 5578229"/>
              <a:gd name="connsiteY1" fmla="*/ 32826 h 5087777"/>
              <a:gd name="connsiteX2" fmla="*/ 5577537 w 5578229"/>
              <a:gd name="connsiteY2" fmla="*/ 3220368 h 5087777"/>
              <a:gd name="connsiteX3" fmla="*/ 2966522 w 5578229"/>
              <a:gd name="connsiteY3" fmla="*/ 5064218 h 5087777"/>
              <a:gd name="connsiteX4" fmla="*/ 11866 w 5578229"/>
              <a:gd name="connsiteY4" fmla="*/ 2167852 h 5087777"/>
              <a:gd name="connsiteX0" fmla="*/ 53549 w 5619912"/>
              <a:gd name="connsiteY0" fmla="*/ 2392338 h 5312263"/>
              <a:gd name="connsiteX1" fmla="*/ 1274447 w 5619912"/>
              <a:gd name="connsiteY1" fmla="*/ 437057 h 5312263"/>
              <a:gd name="connsiteX2" fmla="*/ 3422306 w 5619912"/>
              <a:gd name="connsiteY2" fmla="*/ 257312 h 5312263"/>
              <a:gd name="connsiteX3" fmla="*/ 5619220 w 5619912"/>
              <a:gd name="connsiteY3" fmla="*/ 3444854 h 5312263"/>
              <a:gd name="connsiteX4" fmla="*/ 3008205 w 5619912"/>
              <a:gd name="connsiteY4" fmla="*/ 5288704 h 5312263"/>
              <a:gd name="connsiteX5" fmla="*/ 53549 w 5619912"/>
              <a:gd name="connsiteY5" fmla="*/ 2392338 h 5312263"/>
              <a:gd name="connsiteX0" fmla="*/ 78654 w 5255886"/>
              <a:gd name="connsiteY0" fmla="*/ 3433524 h 5288708"/>
              <a:gd name="connsiteX1" fmla="*/ 910446 w 5255886"/>
              <a:gd name="connsiteY1" fmla="*/ 437057 h 5288708"/>
              <a:gd name="connsiteX2" fmla="*/ 3058305 w 5255886"/>
              <a:gd name="connsiteY2" fmla="*/ 257312 h 5288708"/>
              <a:gd name="connsiteX3" fmla="*/ 5255219 w 5255886"/>
              <a:gd name="connsiteY3" fmla="*/ 3444854 h 5288708"/>
              <a:gd name="connsiteX4" fmla="*/ 2644204 w 5255886"/>
              <a:gd name="connsiteY4" fmla="*/ 5288704 h 5288708"/>
              <a:gd name="connsiteX5" fmla="*/ 78654 w 5255886"/>
              <a:gd name="connsiteY5" fmla="*/ 3433524 h 5288708"/>
              <a:gd name="connsiteX0" fmla="*/ 250440 w 5427672"/>
              <a:gd name="connsiteY0" fmla="*/ 3433524 h 5288708"/>
              <a:gd name="connsiteX1" fmla="*/ 1082232 w 5427672"/>
              <a:gd name="connsiteY1" fmla="*/ 437057 h 5288708"/>
              <a:gd name="connsiteX2" fmla="*/ 3230091 w 5427672"/>
              <a:gd name="connsiteY2" fmla="*/ 257312 h 5288708"/>
              <a:gd name="connsiteX3" fmla="*/ 5427005 w 5427672"/>
              <a:gd name="connsiteY3" fmla="*/ 3444854 h 5288708"/>
              <a:gd name="connsiteX4" fmla="*/ 2815990 w 5427672"/>
              <a:gd name="connsiteY4" fmla="*/ 5288704 h 5288708"/>
              <a:gd name="connsiteX5" fmla="*/ 250440 w 5427672"/>
              <a:gd name="connsiteY5" fmla="*/ 3433524 h 5288708"/>
              <a:gd name="connsiteX0" fmla="*/ 163528 w 5340760"/>
              <a:gd name="connsiteY0" fmla="*/ 3300951 h 5156135"/>
              <a:gd name="connsiteX1" fmla="*/ 618374 w 5340760"/>
              <a:gd name="connsiteY1" fmla="*/ 801413 h 5156135"/>
              <a:gd name="connsiteX2" fmla="*/ 3143179 w 5340760"/>
              <a:gd name="connsiteY2" fmla="*/ 124739 h 5156135"/>
              <a:gd name="connsiteX3" fmla="*/ 5340093 w 5340760"/>
              <a:gd name="connsiteY3" fmla="*/ 3312281 h 5156135"/>
              <a:gd name="connsiteX4" fmla="*/ 2729078 w 5340760"/>
              <a:gd name="connsiteY4" fmla="*/ 5156131 h 5156135"/>
              <a:gd name="connsiteX5" fmla="*/ 163528 w 5340760"/>
              <a:gd name="connsiteY5" fmla="*/ 3300951 h 5156135"/>
              <a:gd name="connsiteX0" fmla="*/ 163528 w 5340760"/>
              <a:gd name="connsiteY0" fmla="*/ 3078773 h 4933957"/>
              <a:gd name="connsiteX1" fmla="*/ 618374 w 5340760"/>
              <a:gd name="connsiteY1" fmla="*/ 579235 h 4933957"/>
              <a:gd name="connsiteX2" fmla="*/ 3325573 w 5340760"/>
              <a:gd name="connsiteY2" fmla="*/ 162858 h 4933957"/>
              <a:gd name="connsiteX3" fmla="*/ 5340093 w 5340760"/>
              <a:gd name="connsiteY3" fmla="*/ 3090103 h 4933957"/>
              <a:gd name="connsiteX4" fmla="*/ 2729078 w 5340760"/>
              <a:gd name="connsiteY4" fmla="*/ 4933953 h 4933957"/>
              <a:gd name="connsiteX5" fmla="*/ 163528 w 5340760"/>
              <a:gd name="connsiteY5" fmla="*/ 3078773 h 4933957"/>
              <a:gd name="connsiteX0" fmla="*/ 163528 w 5340760"/>
              <a:gd name="connsiteY0" fmla="*/ 3131431 h 4986615"/>
              <a:gd name="connsiteX1" fmla="*/ 618374 w 5340760"/>
              <a:gd name="connsiteY1" fmla="*/ 631893 h 4986615"/>
              <a:gd name="connsiteX2" fmla="*/ 3325573 w 5340760"/>
              <a:gd name="connsiteY2" fmla="*/ 215516 h 4986615"/>
              <a:gd name="connsiteX3" fmla="*/ 5340093 w 5340760"/>
              <a:gd name="connsiteY3" fmla="*/ 3142761 h 4986615"/>
              <a:gd name="connsiteX4" fmla="*/ 2729078 w 5340760"/>
              <a:gd name="connsiteY4" fmla="*/ 4986611 h 4986615"/>
              <a:gd name="connsiteX5" fmla="*/ 163528 w 5340760"/>
              <a:gd name="connsiteY5" fmla="*/ 3131431 h 4986615"/>
              <a:gd name="connsiteX0" fmla="*/ 220170 w 5397402"/>
              <a:gd name="connsiteY0" fmla="*/ 3131431 h 4986615"/>
              <a:gd name="connsiteX1" fmla="*/ 675016 w 5397402"/>
              <a:gd name="connsiteY1" fmla="*/ 631893 h 4986615"/>
              <a:gd name="connsiteX2" fmla="*/ 3382215 w 5397402"/>
              <a:gd name="connsiteY2" fmla="*/ 215516 h 4986615"/>
              <a:gd name="connsiteX3" fmla="*/ 5396735 w 5397402"/>
              <a:gd name="connsiteY3" fmla="*/ 3142761 h 4986615"/>
              <a:gd name="connsiteX4" fmla="*/ 2785720 w 5397402"/>
              <a:gd name="connsiteY4" fmla="*/ 4986611 h 4986615"/>
              <a:gd name="connsiteX5" fmla="*/ 220170 w 5397402"/>
              <a:gd name="connsiteY5" fmla="*/ 3131431 h 498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7402" h="4986615">
                <a:moveTo>
                  <a:pt x="220170" y="3131431"/>
                </a:moveTo>
                <a:cubicBezTo>
                  <a:pt x="-131614" y="2405645"/>
                  <a:pt x="-117475" y="1378176"/>
                  <a:pt x="675016" y="631893"/>
                </a:cubicBezTo>
                <a:cubicBezTo>
                  <a:pt x="1394549" y="15759"/>
                  <a:pt x="2595262" y="-202962"/>
                  <a:pt x="3382215" y="215516"/>
                </a:cubicBezTo>
                <a:cubicBezTo>
                  <a:pt x="4169168" y="633994"/>
                  <a:pt x="5262612" y="1317769"/>
                  <a:pt x="5396735" y="3142761"/>
                </a:cubicBezTo>
                <a:cubicBezTo>
                  <a:pt x="5436972" y="4339122"/>
                  <a:pt x="3648481" y="4988499"/>
                  <a:pt x="2785720" y="4986611"/>
                </a:cubicBezTo>
                <a:cubicBezTo>
                  <a:pt x="1922959" y="4984723"/>
                  <a:pt x="571954" y="3857217"/>
                  <a:pt x="220170" y="3131431"/>
                </a:cubicBezTo>
                <a:close/>
              </a:path>
            </a:pathLst>
          </a:cu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av</a:t>
            </a:r>
          </a:p>
        </p:txBody>
      </p:sp>
      <p:pic>
        <p:nvPicPr>
          <p:cNvPr id="2" name="Picture 1" descr="A close up of a sign&#10;&#10;Description automatically generated">
            <a:extLst>
              <a:ext uri="{FF2B5EF4-FFF2-40B4-BE49-F238E27FC236}">
                <a16:creationId xmlns:a16="http://schemas.microsoft.com/office/drawing/2014/main" id="{9426AA98-C6E0-EEA5-5AA5-69BC6193D6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90971" y="423337"/>
            <a:ext cx="833165" cy="275137"/>
          </a:xfrm>
          <a:prstGeom prst="rect">
            <a:avLst/>
          </a:prstGeom>
        </p:spPr>
      </p:pic>
      <p:pic>
        <p:nvPicPr>
          <p:cNvPr id="9" name="Obraz 19">
            <a:extLst>
              <a:ext uri="{FF2B5EF4-FFF2-40B4-BE49-F238E27FC236}">
                <a16:creationId xmlns:a16="http://schemas.microsoft.com/office/drawing/2014/main" id="{FE51BED3-6414-0BFF-D4DC-2CB0E0678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261576" y="6120687"/>
            <a:ext cx="565036" cy="439679"/>
          </a:xfrm>
          <a:prstGeom prst="rect">
            <a:avLst/>
          </a:prstGeom>
        </p:spPr>
      </p:pic>
      <p:sp>
        <p:nvSpPr>
          <p:cNvPr id="7" name="pole tekstowe 5">
            <a:extLst>
              <a:ext uri="{FF2B5EF4-FFF2-40B4-BE49-F238E27FC236}">
                <a16:creationId xmlns:a16="http://schemas.microsoft.com/office/drawing/2014/main" id="{B3A4805D-D1C6-7E7E-8484-0D8EC051B6FC}"/>
              </a:ext>
            </a:extLst>
          </p:cNvPr>
          <p:cNvSpPr txBox="1"/>
          <p:nvPr/>
        </p:nvSpPr>
        <p:spPr>
          <a:xfrm>
            <a:off x="6569783" y="2677990"/>
            <a:ext cx="56222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2750"/>
            <a:r>
              <a:rPr lang="en-GB" sz="4000" b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Case studies</a:t>
            </a:r>
          </a:p>
        </p:txBody>
      </p:sp>
      <p:sp>
        <p:nvSpPr>
          <p:cNvPr id="6" name="Oval 5" descr="Purple coloured lightbulb">
            <a:extLst>
              <a:ext uri="{FF2B5EF4-FFF2-40B4-BE49-F238E27FC236}">
                <a16:creationId xmlns:a16="http://schemas.microsoft.com/office/drawing/2014/main" id="{CAA6FB3E-A19E-5173-B0A2-0CF5BB629828}"/>
              </a:ext>
            </a:extLst>
          </p:cNvPr>
          <p:cNvSpPr/>
          <p:nvPr/>
        </p:nvSpPr>
        <p:spPr>
          <a:xfrm>
            <a:off x="723106" y="978494"/>
            <a:ext cx="4945302" cy="4771995"/>
          </a:xfrm>
          <a:custGeom>
            <a:avLst/>
            <a:gdLst>
              <a:gd name="connsiteX0" fmla="*/ 0 w 4837176"/>
              <a:gd name="connsiteY0" fmla="*/ 2254984 h 4509967"/>
              <a:gd name="connsiteX1" fmla="*/ 2418588 w 4837176"/>
              <a:gd name="connsiteY1" fmla="*/ 0 h 4509967"/>
              <a:gd name="connsiteX2" fmla="*/ 4837176 w 4837176"/>
              <a:gd name="connsiteY2" fmla="*/ 2254984 h 4509967"/>
              <a:gd name="connsiteX3" fmla="*/ 2418588 w 4837176"/>
              <a:gd name="connsiteY3" fmla="*/ 4509968 h 4509967"/>
              <a:gd name="connsiteX4" fmla="*/ 0 w 4837176"/>
              <a:gd name="connsiteY4" fmla="*/ 2254984 h 4509967"/>
              <a:gd name="connsiteX0" fmla="*/ 13237 w 4850413"/>
              <a:gd name="connsiteY0" fmla="*/ 2529304 h 4784288"/>
              <a:gd name="connsiteX1" fmla="*/ 3364513 w 4850413"/>
              <a:gd name="connsiteY1" fmla="*/ 0 h 4784288"/>
              <a:gd name="connsiteX2" fmla="*/ 4850413 w 4850413"/>
              <a:gd name="connsiteY2" fmla="*/ 2529304 h 4784288"/>
              <a:gd name="connsiteX3" fmla="*/ 2431825 w 4850413"/>
              <a:gd name="connsiteY3" fmla="*/ 4784288 h 4784288"/>
              <a:gd name="connsiteX4" fmla="*/ 13237 w 4850413"/>
              <a:gd name="connsiteY4" fmla="*/ 2529304 h 4784288"/>
              <a:gd name="connsiteX0" fmla="*/ 2880 w 4840056"/>
              <a:gd name="connsiteY0" fmla="*/ 2529304 h 4784288"/>
              <a:gd name="connsiteX1" fmla="*/ 3354156 w 4840056"/>
              <a:gd name="connsiteY1" fmla="*/ 0 h 4784288"/>
              <a:gd name="connsiteX2" fmla="*/ 4840056 w 4840056"/>
              <a:gd name="connsiteY2" fmla="*/ 2529304 h 4784288"/>
              <a:gd name="connsiteX3" fmla="*/ 2421468 w 4840056"/>
              <a:gd name="connsiteY3" fmla="*/ 4784288 h 4784288"/>
              <a:gd name="connsiteX4" fmla="*/ 2880 w 4840056"/>
              <a:gd name="connsiteY4" fmla="*/ 2529304 h 4784288"/>
              <a:gd name="connsiteX0" fmla="*/ 2175 w 3785379"/>
              <a:gd name="connsiteY0" fmla="*/ 2531711 h 4789100"/>
              <a:gd name="connsiteX1" fmla="*/ 3353451 w 3785379"/>
              <a:gd name="connsiteY1" fmla="*/ 2407 h 4789100"/>
              <a:gd name="connsiteX2" fmla="*/ 3742071 w 3785379"/>
              <a:gd name="connsiteY2" fmla="*/ 2184239 h 4789100"/>
              <a:gd name="connsiteX3" fmla="*/ 2420763 w 3785379"/>
              <a:gd name="connsiteY3" fmla="*/ 4786695 h 4789100"/>
              <a:gd name="connsiteX4" fmla="*/ 2175 w 3785379"/>
              <a:gd name="connsiteY4" fmla="*/ 2531711 h 4789100"/>
              <a:gd name="connsiteX0" fmla="*/ 2175 w 4682302"/>
              <a:gd name="connsiteY0" fmla="*/ 2531711 h 4789100"/>
              <a:gd name="connsiteX1" fmla="*/ 3353451 w 4682302"/>
              <a:gd name="connsiteY1" fmla="*/ 2407 h 4789100"/>
              <a:gd name="connsiteX2" fmla="*/ 3742071 w 4682302"/>
              <a:gd name="connsiteY2" fmla="*/ 2184239 h 4789100"/>
              <a:gd name="connsiteX3" fmla="*/ 2420763 w 4682302"/>
              <a:gd name="connsiteY3" fmla="*/ 4786695 h 4789100"/>
              <a:gd name="connsiteX4" fmla="*/ 2175 w 4682302"/>
              <a:gd name="connsiteY4" fmla="*/ 2531711 h 4789100"/>
              <a:gd name="connsiteX0" fmla="*/ 2250 w 5184058"/>
              <a:gd name="connsiteY0" fmla="*/ 2535924 h 4796395"/>
              <a:gd name="connsiteX1" fmla="*/ 3353526 w 5184058"/>
              <a:gd name="connsiteY1" fmla="*/ 6620 h 4796395"/>
              <a:gd name="connsiteX2" fmla="*/ 4327362 w 5184058"/>
              <a:gd name="connsiteY2" fmla="*/ 1996428 h 4796395"/>
              <a:gd name="connsiteX3" fmla="*/ 2420838 w 5184058"/>
              <a:gd name="connsiteY3" fmla="*/ 4790908 h 4796395"/>
              <a:gd name="connsiteX4" fmla="*/ 2250 w 5184058"/>
              <a:gd name="connsiteY4" fmla="*/ 2535924 h 4796395"/>
              <a:gd name="connsiteX0" fmla="*/ 2250 w 5184058"/>
              <a:gd name="connsiteY0" fmla="*/ 2532703 h 4793174"/>
              <a:gd name="connsiteX1" fmla="*/ 3353526 w 5184058"/>
              <a:gd name="connsiteY1" fmla="*/ 3399 h 4793174"/>
              <a:gd name="connsiteX2" fmla="*/ 4327362 w 5184058"/>
              <a:gd name="connsiteY2" fmla="*/ 1993207 h 4793174"/>
              <a:gd name="connsiteX3" fmla="*/ 2420838 w 5184058"/>
              <a:gd name="connsiteY3" fmla="*/ 4787687 h 4793174"/>
              <a:gd name="connsiteX4" fmla="*/ 2250 w 5184058"/>
              <a:gd name="connsiteY4" fmla="*/ 2532703 h 4793174"/>
              <a:gd name="connsiteX0" fmla="*/ 2975 w 5184783"/>
              <a:gd name="connsiteY0" fmla="*/ 2558962 h 4819433"/>
              <a:gd name="connsiteX1" fmla="*/ 3354251 w 5184783"/>
              <a:gd name="connsiteY1" fmla="*/ 29658 h 4819433"/>
              <a:gd name="connsiteX2" fmla="*/ 4328087 w 5184783"/>
              <a:gd name="connsiteY2" fmla="*/ 2019466 h 4819433"/>
              <a:gd name="connsiteX3" fmla="*/ 2421563 w 5184783"/>
              <a:gd name="connsiteY3" fmla="*/ 4813946 h 4819433"/>
              <a:gd name="connsiteX4" fmla="*/ 2975 w 5184783"/>
              <a:gd name="connsiteY4" fmla="*/ 2558962 h 4819433"/>
              <a:gd name="connsiteX0" fmla="*/ 2245 w 5144325"/>
              <a:gd name="connsiteY0" fmla="*/ 2529579 h 4785134"/>
              <a:gd name="connsiteX1" fmla="*/ 3353521 w 5144325"/>
              <a:gd name="connsiteY1" fmla="*/ 275 h 4785134"/>
              <a:gd name="connsiteX2" fmla="*/ 4281637 w 5144325"/>
              <a:gd name="connsiteY2" fmla="*/ 2364987 h 4785134"/>
              <a:gd name="connsiteX3" fmla="*/ 2420833 w 5144325"/>
              <a:gd name="connsiteY3" fmla="*/ 4784563 h 4785134"/>
              <a:gd name="connsiteX4" fmla="*/ 2245 w 5144325"/>
              <a:gd name="connsiteY4" fmla="*/ 2529579 h 4785134"/>
              <a:gd name="connsiteX0" fmla="*/ 2990 w 5145070"/>
              <a:gd name="connsiteY0" fmla="*/ 2544126 h 4799681"/>
              <a:gd name="connsiteX1" fmla="*/ 3354266 w 5145070"/>
              <a:gd name="connsiteY1" fmla="*/ 14822 h 4799681"/>
              <a:gd name="connsiteX2" fmla="*/ 4282382 w 5145070"/>
              <a:gd name="connsiteY2" fmla="*/ 2379534 h 4799681"/>
              <a:gd name="connsiteX3" fmla="*/ 2421578 w 5145070"/>
              <a:gd name="connsiteY3" fmla="*/ 4799110 h 4799681"/>
              <a:gd name="connsiteX4" fmla="*/ 2990 w 5145070"/>
              <a:gd name="connsiteY4" fmla="*/ 2544126 h 4799681"/>
              <a:gd name="connsiteX0" fmla="*/ 10268 w 5145306"/>
              <a:gd name="connsiteY0" fmla="*/ 2540355 h 4704293"/>
              <a:gd name="connsiteX1" fmla="*/ 3361544 w 5145306"/>
              <a:gd name="connsiteY1" fmla="*/ 11051 h 4704293"/>
              <a:gd name="connsiteX2" fmla="*/ 4289660 w 5145306"/>
              <a:gd name="connsiteY2" fmla="*/ 2375763 h 4704293"/>
              <a:gd name="connsiteX3" fmla="*/ 2383136 w 5145306"/>
              <a:gd name="connsiteY3" fmla="*/ 4703899 h 4704293"/>
              <a:gd name="connsiteX4" fmla="*/ 10268 w 5145306"/>
              <a:gd name="connsiteY4" fmla="*/ 2540355 h 4704293"/>
              <a:gd name="connsiteX0" fmla="*/ 14242 w 5232180"/>
              <a:gd name="connsiteY0" fmla="*/ 2540355 h 4707055"/>
              <a:gd name="connsiteX1" fmla="*/ 3365518 w 5232180"/>
              <a:gd name="connsiteY1" fmla="*/ 11051 h 4707055"/>
              <a:gd name="connsiteX2" fmla="*/ 4293634 w 5232180"/>
              <a:gd name="connsiteY2" fmla="*/ 2375763 h 4707055"/>
              <a:gd name="connsiteX3" fmla="*/ 2387110 w 5232180"/>
              <a:gd name="connsiteY3" fmla="*/ 4703899 h 4707055"/>
              <a:gd name="connsiteX4" fmla="*/ 14242 w 5232180"/>
              <a:gd name="connsiteY4" fmla="*/ 2540355 h 4707055"/>
              <a:gd name="connsiteX0" fmla="*/ 3087 w 5221025"/>
              <a:gd name="connsiteY0" fmla="*/ 2543420 h 4710120"/>
              <a:gd name="connsiteX1" fmla="*/ 3354363 w 5221025"/>
              <a:gd name="connsiteY1" fmla="*/ 14116 h 4710120"/>
              <a:gd name="connsiteX2" fmla="*/ 4282479 w 5221025"/>
              <a:gd name="connsiteY2" fmla="*/ 2378828 h 4710120"/>
              <a:gd name="connsiteX3" fmla="*/ 2375955 w 5221025"/>
              <a:gd name="connsiteY3" fmla="*/ 4706964 h 4710120"/>
              <a:gd name="connsiteX4" fmla="*/ 3087 w 5221025"/>
              <a:gd name="connsiteY4" fmla="*/ 2543420 h 4710120"/>
              <a:gd name="connsiteX0" fmla="*/ 2353 w 5361413"/>
              <a:gd name="connsiteY0" fmla="*/ 2531009 h 4697629"/>
              <a:gd name="connsiteX1" fmla="*/ 3353629 w 5361413"/>
              <a:gd name="connsiteY1" fmla="*/ 1705 h 4697629"/>
              <a:gd name="connsiteX2" fmla="*/ 4537777 w 5361413"/>
              <a:gd name="connsiteY2" fmla="*/ 2137817 h 4697629"/>
              <a:gd name="connsiteX3" fmla="*/ 2375221 w 5361413"/>
              <a:gd name="connsiteY3" fmla="*/ 4694553 h 4697629"/>
              <a:gd name="connsiteX4" fmla="*/ 2353 w 5361413"/>
              <a:gd name="connsiteY4" fmla="*/ 2531009 h 4697629"/>
              <a:gd name="connsiteX0" fmla="*/ 2353 w 5361413"/>
              <a:gd name="connsiteY0" fmla="*/ 2531113 h 4697733"/>
              <a:gd name="connsiteX1" fmla="*/ 3353629 w 5361413"/>
              <a:gd name="connsiteY1" fmla="*/ 1809 h 4697733"/>
              <a:gd name="connsiteX2" fmla="*/ 4537777 w 5361413"/>
              <a:gd name="connsiteY2" fmla="*/ 2137921 h 4697733"/>
              <a:gd name="connsiteX3" fmla="*/ 2375221 w 5361413"/>
              <a:gd name="connsiteY3" fmla="*/ 4694657 h 4697733"/>
              <a:gd name="connsiteX4" fmla="*/ 2353 w 5361413"/>
              <a:gd name="connsiteY4" fmla="*/ 2531113 h 4697733"/>
              <a:gd name="connsiteX0" fmla="*/ 2353 w 5361413"/>
              <a:gd name="connsiteY0" fmla="*/ 2531141 h 4697761"/>
              <a:gd name="connsiteX1" fmla="*/ 3353629 w 5361413"/>
              <a:gd name="connsiteY1" fmla="*/ 1837 h 4697761"/>
              <a:gd name="connsiteX2" fmla="*/ 4537777 w 5361413"/>
              <a:gd name="connsiteY2" fmla="*/ 2137949 h 4697761"/>
              <a:gd name="connsiteX3" fmla="*/ 2375221 w 5361413"/>
              <a:gd name="connsiteY3" fmla="*/ 4694685 h 4697761"/>
              <a:gd name="connsiteX4" fmla="*/ 2353 w 5361413"/>
              <a:gd name="connsiteY4" fmla="*/ 2531141 h 4697761"/>
              <a:gd name="connsiteX0" fmla="*/ 25912 w 5384972"/>
              <a:gd name="connsiteY0" fmla="*/ 2284554 h 4450193"/>
              <a:gd name="connsiteX1" fmla="*/ 4008124 w 5384972"/>
              <a:gd name="connsiteY1" fmla="*/ 2138 h 4450193"/>
              <a:gd name="connsiteX2" fmla="*/ 4561336 w 5384972"/>
              <a:gd name="connsiteY2" fmla="*/ 1891362 h 4450193"/>
              <a:gd name="connsiteX3" fmla="*/ 2398780 w 5384972"/>
              <a:gd name="connsiteY3" fmla="*/ 4448098 h 4450193"/>
              <a:gd name="connsiteX4" fmla="*/ 25912 w 5384972"/>
              <a:gd name="connsiteY4" fmla="*/ 2284554 h 4450193"/>
              <a:gd name="connsiteX0" fmla="*/ 28058 w 5190999"/>
              <a:gd name="connsiteY0" fmla="*/ 1944133 h 4446040"/>
              <a:gd name="connsiteX1" fmla="*/ 3818246 w 5190999"/>
              <a:gd name="connsiteY1" fmla="*/ 45 h 4446040"/>
              <a:gd name="connsiteX2" fmla="*/ 4371458 w 5190999"/>
              <a:gd name="connsiteY2" fmla="*/ 1889269 h 4446040"/>
              <a:gd name="connsiteX3" fmla="*/ 2208902 w 5190999"/>
              <a:gd name="connsiteY3" fmla="*/ 4446005 h 4446040"/>
              <a:gd name="connsiteX4" fmla="*/ 28058 w 5190999"/>
              <a:gd name="connsiteY4" fmla="*/ 1944133 h 4446040"/>
              <a:gd name="connsiteX0" fmla="*/ 36921 w 5199862"/>
              <a:gd name="connsiteY0" fmla="*/ 1944133 h 4446098"/>
              <a:gd name="connsiteX1" fmla="*/ 3827109 w 5199862"/>
              <a:gd name="connsiteY1" fmla="*/ 45 h 4446098"/>
              <a:gd name="connsiteX2" fmla="*/ 4380321 w 5199862"/>
              <a:gd name="connsiteY2" fmla="*/ 1889269 h 4446098"/>
              <a:gd name="connsiteX3" fmla="*/ 2217765 w 5199862"/>
              <a:gd name="connsiteY3" fmla="*/ 4446005 h 4446098"/>
              <a:gd name="connsiteX4" fmla="*/ 36921 w 5199862"/>
              <a:gd name="connsiteY4" fmla="*/ 1944133 h 4446098"/>
              <a:gd name="connsiteX0" fmla="*/ 36921 w 5199862"/>
              <a:gd name="connsiteY0" fmla="*/ 2235733 h 4737698"/>
              <a:gd name="connsiteX1" fmla="*/ 3827109 w 5199862"/>
              <a:gd name="connsiteY1" fmla="*/ 291645 h 4737698"/>
              <a:gd name="connsiteX2" fmla="*/ 4380321 w 5199862"/>
              <a:gd name="connsiteY2" fmla="*/ 2180869 h 4737698"/>
              <a:gd name="connsiteX3" fmla="*/ 2217765 w 5199862"/>
              <a:gd name="connsiteY3" fmla="*/ 4737605 h 4737698"/>
              <a:gd name="connsiteX4" fmla="*/ 36921 w 5199862"/>
              <a:gd name="connsiteY4" fmla="*/ 2235733 h 4737698"/>
              <a:gd name="connsiteX0" fmla="*/ 35996 w 5198937"/>
              <a:gd name="connsiteY0" fmla="*/ 2127956 h 4629863"/>
              <a:gd name="connsiteX1" fmla="*/ 4073072 w 5198937"/>
              <a:gd name="connsiteY1" fmla="*/ 183868 h 4629863"/>
              <a:gd name="connsiteX2" fmla="*/ 4379396 w 5198937"/>
              <a:gd name="connsiteY2" fmla="*/ 2073092 h 4629863"/>
              <a:gd name="connsiteX3" fmla="*/ 2216840 w 5198937"/>
              <a:gd name="connsiteY3" fmla="*/ 4629828 h 4629863"/>
              <a:gd name="connsiteX4" fmla="*/ 35996 w 5198937"/>
              <a:gd name="connsiteY4" fmla="*/ 2127956 h 4629863"/>
              <a:gd name="connsiteX0" fmla="*/ 35996 w 5198937"/>
              <a:gd name="connsiteY0" fmla="*/ 2127956 h 4629863"/>
              <a:gd name="connsiteX1" fmla="*/ 4073072 w 5198937"/>
              <a:gd name="connsiteY1" fmla="*/ 183868 h 4629863"/>
              <a:gd name="connsiteX2" fmla="*/ 4379396 w 5198937"/>
              <a:gd name="connsiteY2" fmla="*/ 2073092 h 4629863"/>
              <a:gd name="connsiteX3" fmla="*/ 2216840 w 5198937"/>
              <a:gd name="connsiteY3" fmla="*/ 4629828 h 4629863"/>
              <a:gd name="connsiteX4" fmla="*/ 35996 w 5198937"/>
              <a:gd name="connsiteY4" fmla="*/ 2127956 h 4629863"/>
              <a:gd name="connsiteX0" fmla="*/ 35996 w 4778949"/>
              <a:gd name="connsiteY0" fmla="*/ 2127956 h 4629863"/>
              <a:gd name="connsiteX1" fmla="*/ 4073072 w 4778949"/>
              <a:gd name="connsiteY1" fmla="*/ 183868 h 4629863"/>
              <a:gd name="connsiteX2" fmla="*/ 4379396 w 4778949"/>
              <a:gd name="connsiteY2" fmla="*/ 2073092 h 4629863"/>
              <a:gd name="connsiteX3" fmla="*/ 2216840 w 4778949"/>
              <a:gd name="connsiteY3" fmla="*/ 4629828 h 4629863"/>
              <a:gd name="connsiteX4" fmla="*/ 35996 w 4778949"/>
              <a:gd name="connsiteY4" fmla="*/ 2127956 h 4629863"/>
              <a:gd name="connsiteX0" fmla="*/ 36342 w 4888378"/>
              <a:gd name="connsiteY0" fmla="*/ 1944088 h 4445960"/>
              <a:gd name="connsiteX1" fmla="*/ 4073418 w 4888378"/>
              <a:gd name="connsiteY1" fmla="*/ 0 h 4445960"/>
              <a:gd name="connsiteX2" fmla="*/ 4498614 w 4888378"/>
              <a:gd name="connsiteY2" fmla="*/ 1944088 h 4445960"/>
              <a:gd name="connsiteX3" fmla="*/ 2217186 w 4888378"/>
              <a:gd name="connsiteY3" fmla="*/ 4445960 h 4445960"/>
              <a:gd name="connsiteX4" fmla="*/ 36342 w 4888378"/>
              <a:gd name="connsiteY4" fmla="*/ 1944088 h 4445960"/>
              <a:gd name="connsiteX0" fmla="*/ 36342 w 4888378"/>
              <a:gd name="connsiteY0" fmla="*/ 2048720 h 4550592"/>
              <a:gd name="connsiteX1" fmla="*/ 4073418 w 4888378"/>
              <a:gd name="connsiteY1" fmla="*/ 104632 h 4550592"/>
              <a:gd name="connsiteX2" fmla="*/ 4498614 w 4888378"/>
              <a:gd name="connsiteY2" fmla="*/ 2048720 h 4550592"/>
              <a:gd name="connsiteX3" fmla="*/ 2217186 w 4888378"/>
              <a:gd name="connsiteY3" fmla="*/ 4550592 h 4550592"/>
              <a:gd name="connsiteX4" fmla="*/ 36342 w 4888378"/>
              <a:gd name="connsiteY4" fmla="*/ 2048720 h 4550592"/>
              <a:gd name="connsiteX0" fmla="*/ 16287 w 4868323"/>
              <a:gd name="connsiteY0" fmla="*/ 2268911 h 4770783"/>
              <a:gd name="connsiteX1" fmla="*/ 3376707 w 4868323"/>
              <a:gd name="connsiteY1" fmla="*/ 96223 h 4770783"/>
              <a:gd name="connsiteX2" fmla="*/ 4478559 w 4868323"/>
              <a:gd name="connsiteY2" fmla="*/ 2268911 h 4770783"/>
              <a:gd name="connsiteX3" fmla="*/ 2197131 w 4868323"/>
              <a:gd name="connsiteY3" fmla="*/ 4770783 h 4770783"/>
              <a:gd name="connsiteX4" fmla="*/ 16287 w 4868323"/>
              <a:gd name="connsiteY4" fmla="*/ 2268911 h 4770783"/>
              <a:gd name="connsiteX0" fmla="*/ 16287 w 4868323"/>
              <a:gd name="connsiteY0" fmla="*/ 2282430 h 4784302"/>
              <a:gd name="connsiteX1" fmla="*/ 3376707 w 4868323"/>
              <a:gd name="connsiteY1" fmla="*/ 109742 h 4784302"/>
              <a:gd name="connsiteX2" fmla="*/ 4478559 w 4868323"/>
              <a:gd name="connsiteY2" fmla="*/ 2282430 h 4784302"/>
              <a:gd name="connsiteX3" fmla="*/ 2197131 w 4868323"/>
              <a:gd name="connsiteY3" fmla="*/ 4784302 h 4784302"/>
              <a:gd name="connsiteX4" fmla="*/ 16287 w 4868323"/>
              <a:gd name="connsiteY4" fmla="*/ 2282430 h 4784302"/>
              <a:gd name="connsiteX0" fmla="*/ 15749 w 4942014"/>
              <a:gd name="connsiteY0" fmla="*/ 2411090 h 4676163"/>
              <a:gd name="connsiteX1" fmla="*/ 3449321 w 4942014"/>
              <a:gd name="connsiteY1" fmla="*/ 658 h 4676163"/>
              <a:gd name="connsiteX2" fmla="*/ 4551173 w 4942014"/>
              <a:gd name="connsiteY2" fmla="*/ 2173346 h 4676163"/>
              <a:gd name="connsiteX3" fmla="*/ 2269745 w 4942014"/>
              <a:gd name="connsiteY3" fmla="*/ 4675218 h 4676163"/>
              <a:gd name="connsiteX4" fmla="*/ 15749 w 4942014"/>
              <a:gd name="connsiteY4" fmla="*/ 2411090 h 4676163"/>
              <a:gd name="connsiteX0" fmla="*/ 2774 w 4929039"/>
              <a:gd name="connsiteY0" fmla="*/ 2411090 h 4676534"/>
              <a:gd name="connsiteX1" fmla="*/ 3436346 w 4929039"/>
              <a:gd name="connsiteY1" fmla="*/ 658 h 4676534"/>
              <a:gd name="connsiteX2" fmla="*/ 4538198 w 4929039"/>
              <a:gd name="connsiteY2" fmla="*/ 2173346 h 4676534"/>
              <a:gd name="connsiteX3" fmla="*/ 2256770 w 4929039"/>
              <a:gd name="connsiteY3" fmla="*/ 4675218 h 4676534"/>
              <a:gd name="connsiteX4" fmla="*/ 2774 w 4929039"/>
              <a:gd name="connsiteY4" fmla="*/ 2411090 h 4676534"/>
              <a:gd name="connsiteX0" fmla="*/ 3136 w 4947078"/>
              <a:gd name="connsiteY0" fmla="*/ 2411090 h 4680191"/>
              <a:gd name="connsiteX1" fmla="*/ 3436708 w 4947078"/>
              <a:gd name="connsiteY1" fmla="*/ 658 h 4680191"/>
              <a:gd name="connsiteX2" fmla="*/ 4538560 w 4947078"/>
              <a:gd name="connsiteY2" fmla="*/ 2173346 h 4680191"/>
              <a:gd name="connsiteX3" fmla="*/ 2257132 w 4947078"/>
              <a:gd name="connsiteY3" fmla="*/ 4675218 h 4680191"/>
              <a:gd name="connsiteX4" fmla="*/ 3136 w 4947078"/>
              <a:gd name="connsiteY4" fmla="*/ 2411090 h 4680191"/>
              <a:gd name="connsiteX0" fmla="*/ 1360 w 4945302"/>
              <a:gd name="connsiteY0" fmla="*/ 2411090 h 4680191"/>
              <a:gd name="connsiteX1" fmla="*/ 3434932 w 4945302"/>
              <a:gd name="connsiteY1" fmla="*/ 658 h 4680191"/>
              <a:gd name="connsiteX2" fmla="*/ 4536784 w 4945302"/>
              <a:gd name="connsiteY2" fmla="*/ 2173346 h 4680191"/>
              <a:gd name="connsiteX3" fmla="*/ 2255356 w 4945302"/>
              <a:gd name="connsiteY3" fmla="*/ 4675218 h 4680191"/>
              <a:gd name="connsiteX4" fmla="*/ 1360 w 4945302"/>
              <a:gd name="connsiteY4" fmla="*/ 2411090 h 4680191"/>
              <a:gd name="connsiteX0" fmla="*/ 1360 w 4945302"/>
              <a:gd name="connsiteY0" fmla="*/ 2491052 h 4760153"/>
              <a:gd name="connsiteX1" fmla="*/ 3434932 w 4945302"/>
              <a:gd name="connsiteY1" fmla="*/ 80620 h 4760153"/>
              <a:gd name="connsiteX2" fmla="*/ 4536784 w 4945302"/>
              <a:gd name="connsiteY2" fmla="*/ 2253308 h 4760153"/>
              <a:gd name="connsiteX3" fmla="*/ 2255356 w 4945302"/>
              <a:gd name="connsiteY3" fmla="*/ 4755180 h 4760153"/>
              <a:gd name="connsiteX4" fmla="*/ 1360 w 4945302"/>
              <a:gd name="connsiteY4" fmla="*/ 2491052 h 4760153"/>
              <a:gd name="connsiteX0" fmla="*/ 1360 w 4945302"/>
              <a:gd name="connsiteY0" fmla="*/ 2502894 h 4771995"/>
              <a:gd name="connsiteX1" fmla="*/ 3434932 w 4945302"/>
              <a:gd name="connsiteY1" fmla="*/ 92462 h 4771995"/>
              <a:gd name="connsiteX2" fmla="*/ 4536784 w 4945302"/>
              <a:gd name="connsiteY2" fmla="*/ 2265150 h 4771995"/>
              <a:gd name="connsiteX3" fmla="*/ 2255356 w 4945302"/>
              <a:gd name="connsiteY3" fmla="*/ 4767022 h 4771995"/>
              <a:gd name="connsiteX4" fmla="*/ 1360 w 4945302"/>
              <a:gd name="connsiteY4" fmla="*/ 2502894 h 4771995"/>
              <a:gd name="connsiteX0" fmla="*/ 1360 w 4945302"/>
              <a:gd name="connsiteY0" fmla="*/ 2502894 h 4771995"/>
              <a:gd name="connsiteX1" fmla="*/ 3434932 w 4945302"/>
              <a:gd name="connsiteY1" fmla="*/ 92462 h 4771995"/>
              <a:gd name="connsiteX2" fmla="*/ 4536784 w 4945302"/>
              <a:gd name="connsiteY2" fmla="*/ 2265150 h 4771995"/>
              <a:gd name="connsiteX3" fmla="*/ 2255356 w 4945302"/>
              <a:gd name="connsiteY3" fmla="*/ 4767022 h 4771995"/>
              <a:gd name="connsiteX4" fmla="*/ 1360 w 4945302"/>
              <a:gd name="connsiteY4" fmla="*/ 2502894 h 4771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45302" h="4771995">
                <a:moveTo>
                  <a:pt x="1360" y="2502894"/>
                </a:moveTo>
                <a:cubicBezTo>
                  <a:pt x="51652" y="653953"/>
                  <a:pt x="2368132" y="-315970"/>
                  <a:pt x="3434932" y="92462"/>
                </a:cubicBezTo>
                <a:cubicBezTo>
                  <a:pt x="4501732" y="500894"/>
                  <a:pt x="4097872" y="1696413"/>
                  <a:pt x="4536784" y="2265150"/>
                </a:cubicBezTo>
                <a:cubicBezTo>
                  <a:pt x="5981536" y="3976887"/>
                  <a:pt x="3203284" y="4846270"/>
                  <a:pt x="2255356" y="4767022"/>
                </a:cubicBezTo>
                <a:cubicBezTo>
                  <a:pt x="1307428" y="4687774"/>
                  <a:pt x="-48932" y="4351835"/>
                  <a:pt x="1360" y="2502894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47183" r="-47183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pole tekstowe 7">
            <a:extLst>
              <a:ext uri="{FF2B5EF4-FFF2-40B4-BE49-F238E27FC236}">
                <a16:creationId xmlns:a16="http://schemas.microsoft.com/office/drawing/2014/main" id="{AE29656F-B9DA-7BFD-BA9D-51C3C485A0D0}"/>
              </a:ext>
            </a:extLst>
          </p:cNvPr>
          <p:cNvSpPr txBox="1"/>
          <p:nvPr/>
        </p:nvSpPr>
        <p:spPr>
          <a:xfrm>
            <a:off x="6656442" y="2150501"/>
            <a:ext cx="471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pl-PL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06</a:t>
            </a:r>
            <a:endParaRPr lang="en-IN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985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AB178B1C63764FB69DC687AF91F3C3" ma:contentTypeVersion="14" ma:contentTypeDescription="Een nieuw document maken." ma:contentTypeScope="" ma:versionID="34baedd750c5ac2de39e17369f75ff4a">
  <xsd:schema xmlns:xsd="http://www.w3.org/2001/XMLSchema" xmlns:xs="http://www.w3.org/2001/XMLSchema" xmlns:p="http://schemas.microsoft.com/office/2006/metadata/properties" xmlns:ns2="c559e707-c4dc-481c-8f20-1390d9b1763d" xmlns:ns3="20a0acd5-61c4-4018-b951-c082e5b75858" targetNamespace="http://schemas.microsoft.com/office/2006/metadata/properties" ma:root="true" ma:fieldsID="94b6d483c48ce3ecd8a1cc1f7c9283d7" ns2:_="" ns3:_="">
    <xsd:import namespace="c559e707-c4dc-481c-8f20-1390d9b1763d"/>
    <xsd:import namespace="20a0acd5-61c4-4018-b951-c082e5b758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59e707-c4dc-481c-8f20-1390d9b176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28eca5aa-3823-4333-92a0-adf3de86d9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0acd5-61c4-4018-b951-c082e5b7585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426fe27f-2603-4c92-a102-685a412d01be}" ma:internalName="TaxCatchAll" ma:showField="CatchAllData" ma:web="20a0acd5-61c4-4018-b951-c082e5b758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a0acd5-61c4-4018-b951-c082e5b75858" xsi:nil="true"/>
    <lcf76f155ced4ddcb4097134ff3c332f xmlns="c559e707-c4dc-481c-8f20-1390d9b1763d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AD0F3F-562A-4144-A201-C1B44AD1E9D5}">
  <ds:schemaRefs>
    <ds:schemaRef ds:uri="20a0acd5-61c4-4018-b951-c082e5b75858"/>
    <ds:schemaRef ds:uri="c559e707-c4dc-481c-8f20-1390d9b1763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E1565EB-4253-4858-A06D-5DFB33200535}">
  <ds:schemaRefs>
    <ds:schemaRef ds:uri="20a0acd5-61c4-4018-b951-c082e5b75858"/>
    <ds:schemaRef ds:uri="c559e707-c4dc-481c-8f20-1390d9b1763d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DFA43EF-1846-4F1D-9AFE-7FE2C84181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2026-01-23T10:28:10Z</dcterms:created>
  <dcterms:modified xsi:type="dcterms:W3CDTF">2026-01-23T14:43:35Z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0x01010038AB178B1C63764FB69DC687AF91F3C3</vt:lpwstr>
  </property>
  <property fmtid="{D5CDD505-2E9C-101B-9397-08002B2CF9AE}" pid="3" name="MediaServiceImageTags">
    <vt:lpwstr/>
  </property>
</Properties>
</file>

<file path=docProps/thumbnail.jpeg>
</file>